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70" r:id="rId5"/>
    <p:sldId id="279" r:id="rId6"/>
    <p:sldId id="278" r:id="rId7"/>
    <p:sldId id="280" r:id="rId8"/>
    <p:sldId id="271" r:id="rId9"/>
    <p:sldId id="272" r:id="rId10"/>
    <p:sldId id="258" r:id="rId11"/>
    <p:sldId id="273" r:id="rId12"/>
    <p:sldId id="282" r:id="rId13"/>
    <p:sldId id="283" r:id="rId14"/>
    <p:sldId id="262" r:id="rId15"/>
    <p:sldId id="268" r:id="rId16"/>
    <p:sldId id="269" r:id="rId17"/>
    <p:sldId id="259" r:id="rId18"/>
    <p:sldId id="274" r:id="rId19"/>
    <p:sldId id="264" r:id="rId20"/>
    <p:sldId id="261" r:id="rId21"/>
    <p:sldId id="260" r:id="rId22"/>
    <p:sldId id="275" r:id="rId23"/>
    <p:sldId id="265" r:id="rId24"/>
    <p:sldId id="281" r:id="rId25"/>
    <p:sldId id="266" r:id="rId26"/>
    <p:sldId id="267" r:id="rId27"/>
    <p:sldId id="277" r:id="rId28"/>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A6953-1932-4067-993D-F9B3606BEB79}" v="32" dt="2025-03-25T09:59:36.5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3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3261A0F4-CFF8-4A21-D192-48DF73EC1982}"/>
              </a:ext>
            </a:extLst>
          </p:cNvPr>
          <p:cNvSpPr>
            <a:spLocks noGrp="1"/>
          </p:cNvSpPr>
          <p:nvPr>
            <p:ph type="dt" sz="half" idx="10"/>
          </p:nvPr>
        </p:nvSpPr>
        <p:spPr/>
        <p:txBody>
          <a:bodyPr/>
          <a:lstStyle>
            <a:lvl1pPr>
              <a:defRPr/>
            </a:lvl1pPr>
          </a:lstStyle>
          <a:p>
            <a:pPr>
              <a:defRPr/>
            </a:pPr>
            <a:fld id="{675CF2CB-7429-4FF2-9AA1-D7E08FDE0ADB}" type="datetimeFigureOut">
              <a:rPr lang="nl-NL"/>
              <a:pPr>
                <a:defRPr/>
              </a:pPr>
              <a:t>29-4-2026</a:t>
            </a:fld>
            <a:endParaRPr lang="nl-NL" dirty="0"/>
          </a:p>
        </p:txBody>
      </p:sp>
      <p:sp>
        <p:nvSpPr>
          <p:cNvPr id="5" name="Tijdelijke aanduiding voor voettekst 4">
            <a:extLst>
              <a:ext uri="{FF2B5EF4-FFF2-40B4-BE49-F238E27FC236}">
                <a16:creationId xmlns:a16="http://schemas.microsoft.com/office/drawing/2014/main" id="{D6A85CDE-B77F-55C8-EC99-9298AF2127AE}"/>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45233B1-3694-D99B-704D-25C3303343AB}"/>
              </a:ext>
            </a:extLst>
          </p:cNvPr>
          <p:cNvSpPr>
            <a:spLocks noGrp="1"/>
          </p:cNvSpPr>
          <p:nvPr>
            <p:ph type="sldNum" sz="quarter" idx="12"/>
          </p:nvPr>
        </p:nvSpPr>
        <p:spPr/>
        <p:txBody>
          <a:bodyPr/>
          <a:lstStyle>
            <a:lvl1pPr>
              <a:defRPr/>
            </a:lvl1pPr>
          </a:lstStyle>
          <a:p>
            <a:pPr>
              <a:defRPr/>
            </a:pPr>
            <a:fld id="{7D6A6E2D-BFA6-4B18-9FC7-4684C751AF9B}" type="slidenum">
              <a:rPr lang="nl-NL" altLang="nl-NL"/>
              <a:pPr>
                <a:defRPr/>
              </a:pPr>
              <a:t>‹#›</a:t>
            </a:fld>
            <a:endParaRPr lang="nl-NL" altLang="nl-NL"/>
          </a:p>
        </p:txBody>
      </p:sp>
    </p:spTree>
    <p:extLst>
      <p:ext uri="{BB962C8B-B14F-4D97-AF65-F5344CB8AC3E}">
        <p14:creationId xmlns:p14="http://schemas.microsoft.com/office/powerpoint/2010/main" val="177796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D42AEC-6012-7FE2-F655-D25971D4B603}"/>
              </a:ext>
            </a:extLst>
          </p:cNvPr>
          <p:cNvSpPr>
            <a:spLocks noGrp="1"/>
          </p:cNvSpPr>
          <p:nvPr>
            <p:ph type="dt" sz="half" idx="10"/>
          </p:nvPr>
        </p:nvSpPr>
        <p:spPr/>
        <p:txBody>
          <a:bodyPr/>
          <a:lstStyle>
            <a:lvl1pPr>
              <a:defRPr/>
            </a:lvl1pPr>
          </a:lstStyle>
          <a:p>
            <a:pPr>
              <a:defRPr/>
            </a:pPr>
            <a:fld id="{0A29230B-9C43-4E42-88A4-3C540D85F576}" type="datetimeFigureOut">
              <a:rPr lang="nl-NL"/>
              <a:pPr>
                <a:defRPr/>
              </a:pPr>
              <a:t>29-4-2026</a:t>
            </a:fld>
            <a:endParaRPr lang="nl-NL" dirty="0"/>
          </a:p>
        </p:txBody>
      </p:sp>
      <p:sp>
        <p:nvSpPr>
          <p:cNvPr id="5" name="Tijdelijke aanduiding voor voettekst 4">
            <a:extLst>
              <a:ext uri="{FF2B5EF4-FFF2-40B4-BE49-F238E27FC236}">
                <a16:creationId xmlns:a16="http://schemas.microsoft.com/office/drawing/2014/main" id="{6B9CF993-2A8F-4129-5385-6D3B53858849}"/>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619DCC4-B465-B1D4-F3B7-FAF8E589DD43}"/>
              </a:ext>
            </a:extLst>
          </p:cNvPr>
          <p:cNvSpPr>
            <a:spLocks noGrp="1"/>
          </p:cNvSpPr>
          <p:nvPr>
            <p:ph type="sldNum" sz="quarter" idx="12"/>
          </p:nvPr>
        </p:nvSpPr>
        <p:spPr/>
        <p:txBody>
          <a:bodyPr/>
          <a:lstStyle>
            <a:lvl1pPr>
              <a:defRPr/>
            </a:lvl1pPr>
          </a:lstStyle>
          <a:p>
            <a:pPr>
              <a:defRPr/>
            </a:pPr>
            <a:fld id="{298ACA4C-E8F8-44CE-97EC-D73A3B1A39DA}" type="slidenum">
              <a:rPr lang="nl-NL" altLang="nl-NL"/>
              <a:pPr>
                <a:defRPr/>
              </a:pPr>
              <a:t>‹#›</a:t>
            </a:fld>
            <a:endParaRPr lang="nl-NL" altLang="nl-NL"/>
          </a:p>
        </p:txBody>
      </p:sp>
    </p:spTree>
    <p:extLst>
      <p:ext uri="{BB962C8B-B14F-4D97-AF65-F5344CB8AC3E}">
        <p14:creationId xmlns:p14="http://schemas.microsoft.com/office/powerpoint/2010/main" val="4348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E04D64-9904-EC96-A505-3137D604F9C9}"/>
              </a:ext>
            </a:extLst>
          </p:cNvPr>
          <p:cNvSpPr>
            <a:spLocks noGrp="1"/>
          </p:cNvSpPr>
          <p:nvPr>
            <p:ph type="dt" sz="half" idx="10"/>
          </p:nvPr>
        </p:nvSpPr>
        <p:spPr/>
        <p:txBody>
          <a:bodyPr/>
          <a:lstStyle>
            <a:lvl1pPr>
              <a:defRPr/>
            </a:lvl1pPr>
          </a:lstStyle>
          <a:p>
            <a:pPr>
              <a:defRPr/>
            </a:pPr>
            <a:fld id="{C76C3043-8123-4BAC-9674-456F0B089AD4}" type="datetimeFigureOut">
              <a:rPr lang="nl-NL"/>
              <a:pPr>
                <a:defRPr/>
              </a:pPr>
              <a:t>29-4-2026</a:t>
            </a:fld>
            <a:endParaRPr lang="nl-NL" dirty="0"/>
          </a:p>
        </p:txBody>
      </p:sp>
      <p:sp>
        <p:nvSpPr>
          <p:cNvPr id="5" name="Tijdelijke aanduiding voor voettekst 4">
            <a:extLst>
              <a:ext uri="{FF2B5EF4-FFF2-40B4-BE49-F238E27FC236}">
                <a16:creationId xmlns:a16="http://schemas.microsoft.com/office/drawing/2014/main" id="{8559C15D-7415-EEAB-4745-E9E6EC8ED571}"/>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71AA11EE-B259-BC25-CD32-6A7D79B33AA6}"/>
              </a:ext>
            </a:extLst>
          </p:cNvPr>
          <p:cNvSpPr>
            <a:spLocks noGrp="1"/>
          </p:cNvSpPr>
          <p:nvPr>
            <p:ph type="sldNum" sz="quarter" idx="12"/>
          </p:nvPr>
        </p:nvSpPr>
        <p:spPr/>
        <p:txBody>
          <a:bodyPr/>
          <a:lstStyle>
            <a:lvl1pPr>
              <a:defRPr/>
            </a:lvl1pPr>
          </a:lstStyle>
          <a:p>
            <a:pPr>
              <a:defRPr/>
            </a:pPr>
            <a:fld id="{8C45E747-826E-41D3-BF39-105B10311245}" type="slidenum">
              <a:rPr lang="nl-NL" altLang="nl-NL"/>
              <a:pPr>
                <a:defRPr/>
              </a:pPr>
              <a:t>‹#›</a:t>
            </a:fld>
            <a:endParaRPr lang="nl-NL" altLang="nl-NL"/>
          </a:p>
        </p:txBody>
      </p:sp>
    </p:spTree>
    <p:extLst>
      <p:ext uri="{BB962C8B-B14F-4D97-AF65-F5344CB8AC3E}">
        <p14:creationId xmlns:p14="http://schemas.microsoft.com/office/powerpoint/2010/main" val="256198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06091DC8-4A29-407B-0350-0441E6B1A655}"/>
              </a:ext>
            </a:extLst>
          </p:cNvPr>
          <p:cNvSpPr>
            <a:spLocks noGrp="1"/>
          </p:cNvSpPr>
          <p:nvPr>
            <p:ph type="dt" sz="half" idx="10"/>
          </p:nvPr>
        </p:nvSpPr>
        <p:spPr/>
        <p:txBody>
          <a:bodyPr/>
          <a:lstStyle>
            <a:lvl1pPr>
              <a:defRPr/>
            </a:lvl1pPr>
          </a:lstStyle>
          <a:p>
            <a:pPr>
              <a:defRPr/>
            </a:pPr>
            <a:fld id="{241323E7-D804-4A54-9038-039D057E9A81}" type="datetimeFigureOut">
              <a:rPr lang="nl-NL"/>
              <a:pPr>
                <a:defRPr/>
              </a:pPr>
              <a:t>29-4-2026</a:t>
            </a:fld>
            <a:endParaRPr lang="nl-NL"/>
          </a:p>
        </p:txBody>
      </p:sp>
      <p:sp>
        <p:nvSpPr>
          <p:cNvPr id="5" name="Tijdelijke aanduiding voor voettekst 4">
            <a:extLst>
              <a:ext uri="{FF2B5EF4-FFF2-40B4-BE49-F238E27FC236}">
                <a16:creationId xmlns:a16="http://schemas.microsoft.com/office/drawing/2014/main" id="{CFC39B81-3933-4B31-3A4D-BCF5F9BF9AD2}"/>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E8A5D345-7883-FBBB-319E-BB8353481B8A}"/>
              </a:ext>
            </a:extLst>
          </p:cNvPr>
          <p:cNvSpPr>
            <a:spLocks noGrp="1"/>
          </p:cNvSpPr>
          <p:nvPr>
            <p:ph type="sldNum" sz="quarter" idx="12"/>
          </p:nvPr>
        </p:nvSpPr>
        <p:spPr/>
        <p:txBody>
          <a:bodyPr/>
          <a:lstStyle>
            <a:lvl1pPr>
              <a:defRPr/>
            </a:lvl1pPr>
          </a:lstStyle>
          <a:p>
            <a:pPr>
              <a:defRPr/>
            </a:pPr>
            <a:fld id="{D4409D88-D5A5-4912-AAFF-2EECF5EC3F7B}" type="slidenum">
              <a:rPr lang="nl-NL"/>
              <a:pPr>
                <a:defRPr/>
              </a:pPr>
              <a:t>‹#›</a:t>
            </a:fld>
            <a:endParaRPr lang="nl-NL"/>
          </a:p>
        </p:txBody>
      </p:sp>
    </p:spTree>
    <p:extLst>
      <p:ext uri="{BB962C8B-B14F-4D97-AF65-F5344CB8AC3E}">
        <p14:creationId xmlns:p14="http://schemas.microsoft.com/office/powerpoint/2010/main" val="140057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B003C0-B460-FE64-9813-EA471F6C6857}"/>
              </a:ext>
            </a:extLst>
          </p:cNvPr>
          <p:cNvSpPr>
            <a:spLocks noGrp="1"/>
          </p:cNvSpPr>
          <p:nvPr>
            <p:ph type="dt" sz="half" idx="10"/>
          </p:nvPr>
        </p:nvSpPr>
        <p:spPr/>
        <p:txBody>
          <a:bodyPr/>
          <a:lstStyle>
            <a:lvl1pPr>
              <a:defRPr/>
            </a:lvl1pPr>
          </a:lstStyle>
          <a:p>
            <a:pPr>
              <a:defRPr/>
            </a:pPr>
            <a:fld id="{392A5F89-3855-4450-B80A-AFAA3490158B}" type="datetimeFigureOut">
              <a:rPr lang="nl-NL"/>
              <a:pPr>
                <a:defRPr/>
              </a:pPr>
              <a:t>29-4-2026</a:t>
            </a:fld>
            <a:endParaRPr lang="nl-NL"/>
          </a:p>
        </p:txBody>
      </p:sp>
      <p:sp>
        <p:nvSpPr>
          <p:cNvPr id="5" name="Tijdelijke aanduiding voor voettekst 4">
            <a:extLst>
              <a:ext uri="{FF2B5EF4-FFF2-40B4-BE49-F238E27FC236}">
                <a16:creationId xmlns:a16="http://schemas.microsoft.com/office/drawing/2014/main" id="{3978778D-629A-841E-3BA5-6F0FFD35BB44}"/>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7DCBAACD-E864-83EF-937E-8698D81FF3A1}"/>
              </a:ext>
            </a:extLst>
          </p:cNvPr>
          <p:cNvSpPr>
            <a:spLocks noGrp="1"/>
          </p:cNvSpPr>
          <p:nvPr>
            <p:ph type="sldNum" sz="quarter" idx="12"/>
          </p:nvPr>
        </p:nvSpPr>
        <p:spPr/>
        <p:txBody>
          <a:bodyPr/>
          <a:lstStyle>
            <a:lvl1pPr>
              <a:defRPr/>
            </a:lvl1pPr>
          </a:lstStyle>
          <a:p>
            <a:pPr>
              <a:defRPr/>
            </a:pPr>
            <a:fld id="{1B697F2F-5633-40C3-87D1-51BD0DF96EB9}" type="slidenum">
              <a:rPr lang="nl-NL"/>
              <a:pPr>
                <a:defRPr/>
              </a:pPr>
              <a:t>‹#›</a:t>
            </a:fld>
            <a:endParaRPr lang="nl-NL"/>
          </a:p>
        </p:txBody>
      </p:sp>
    </p:spTree>
    <p:extLst>
      <p:ext uri="{BB962C8B-B14F-4D97-AF65-F5344CB8AC3E}">
        <p14:creationId xmlns:p14="http://schemas.microsoft.com/office/powerpoint/2010/main" val="65912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4473C154-8AED-15C7-EB93-7BB05C89E749}"/>
              </a:ext>
            </a:extLst>
          </p:cNvPr>
          <p:cNvSpPr>
            <a:spLocks noGrp="1"/>
          </p:cNvSpPr>
          <p:nvPr>
            <p:ph type="dt" sz="half" idx="10"/>
          </p:nvPr>
        </p:nvSpPr>
        <p:spPr/>
        <p:txBody>
          <a:bodyPr/>
          <a:lstStyle>
            <a:lvl1pPr>
              <a:defRPr/>
            </a:lvl1pPr>
          </a:lstStyle>
          <a:p>
            <a:pPr>
              <a:defRPr/>
            </a:pPr>
            <a:fld id="{0C7857F8-5A69-4863-BE38-643CBC178933}" type="datetimeFigureOut">
              <a:rPr lang="nl-NL"/>
              <a:pPr>
                <a:defRPr/>
              </a:pPr>
              <a:t>29-4-2026</a:t>
            </a:fld>
            <a:endParaRPr lang="nl-NL"/>
          </a:p>
        </p:txBody>
      </p:sp>
      <p:sp>
        <p:nvSpPr>
          <p:cNvPr id="5" name="Tijdelijke aanduiding voor voettekst 4">
            <a:extLst>
              <a:ext uri="{FF2B5EF4-FFF2-40B4-BE49-F238E27FC236}">
                <a16:creationId xmlns:a16="http://schemas.microsoft.com/office/drawing/2014/main" id="{B045E690-8835-E2F9-9EE6-02374D436FDC}"/>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E4AAE55D-FFDD-5ECD-5791-2A1991BF1F3E}"/>
              </a:ext>
            </a:extLst>
          </p:cNvPr>
          <p:cNvSpPr>
            <a:spLocks noGrp="1"/>
          </p:cNvSpPr>
          <p:nvPr>
            <p:ph type="sldNum" sz="quarter" idx="12"/>
          </p:nvPr>
        </p:nvSpPr>
        <p:spPr/>
        <p:txBody>
          <a:bodyPr/>
          <a:lstStyle>
            <a:lvl1pPr>
              <a:defRPr/>
            </a:lvl1pPr>
          </a:lstStyle>
          <a:p>
            <a:pPr>
              <a:defRPr/>
            </a:pPr>
            <a:fld id="{087FF969-6BBF-41C4-B1CF-96FFD24D942F}" type="slidenum">
              <a:rPr lang="nl-NL"/>
              <a:pPr>
                <a:defRPr/>
              </a:pPr>
              <a:t>‹#›</a:t>
            </a:fld>
            <a:endParaRPr lang="nl-NL"/>
          </a:p>
        </p:txBody>
      </p:sp>
    </p:spTree>
    <p:extLst>
      <p:ext uri="{BB962C8B-B14F-4D97-AF65-F5344CB8AC3E}">
        <p14:creationId xmlns:p14="http://schemas.microsoft.com/office/powerpoint/2010/main" val="2859752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7DC7C98F-5255-A54C-49FA-22557A4DA53E}"/>
              </a:ext>
            </a:extLst>
          </p:cNvPr>
          <p:cNvSpPr>
            <a:spLocks noGrp="1"/>
          </p:cNvSpPr>
          <p:nvPr>
            <p:ph type="dt" sz="half" idx="10"/>
          </p:nvPr>
        </p:nvSpPr>
        <p:spPr/>
        <p:txBody>
          <a:bodyPr/>
          <a:lstStyle>
            <a:lvl1pPr>
              <a:defRPr/>
            </a:lvl1pPr>
          </a:lstStyle>
          <a:p>
            <a:pPr>
              <a:defRPr/>
            </a:pPr>
            <a:fld id="{98EBC130-F6BD-4596-952C-7590F9767E05}" type="datetimeFigureOut">
              <a:rPr lang="nl-NL"/>
              <a:pPr>
                <a:defRPr/>
              </a:pPr>
              <a:t>29-4-2026</a:t>
            </a:fld>
            <a:endParaRPr lang="nl-NL"/>
          </a:p>
        </p:txBody>
      </p:sp>
      <p:sp>
        <p:nvSpPr>
          <p:cNvPr id="6" name="Tijdelijke aanduiding voor voettekst 4">
            <a:extLst>
              <a:ext uri="{FF2B5EF4-FFF2-40B4-BE49-F238E27FC236}">
                <a16:creationId xmlns:a16="http://schemas.microsoft.com/office/drawing/2014/main" id="{FDC8F38B-B9A2-0E77-1E6E-3C17B6958A2E}"/>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F0542C6-9A10-9374-9409-5BE840EE59AB}"/>
              </a:ext>
            </a:extLst>
          </p:cNvPr>
          <p:cNvSpPr>
            <a:spLocks noGrp="1"/>
          </p:cNvSpPr>
          <p:nvPr>
            <p:ph type="sldNum" sz="quarter" idx="12"/>
          </p:nvPr>
        </p:nvSpPr>
        <p:spPr/>
        <p:txBody>
          <a:bodyPr/>
          <a:lstStyle>
            <a:lvl1pPr>
              <a:defRPr/>
            </a:lvl1pPr>
          </a:lstStyle>
          <a:p>
            <a:pPr>
              <a:defRPr/>
            </a:pPr>
            <a:fld id="{AE0DF0E0-E613-47F5-A372-C47FC0BB78DF}" type="slidenum">
              <a:rPr lang="nl-NL"/>
              <a:pPr>
                <a:defRPr/>
              </a:pPr>
              <a:t>‹#›</a:t>
            </a:fld>
            <a:endParaRPr lang="nl-NL"/>
          </a:p>
        </p:txBody>
      </p:sp>
    </p:spTree>
    <p:extLst>
      <p:ext uri="{BB962C8B-B14F-4D97-AF65-F5344CB8AC3E}">
        <p14:creationId xmlns:p14="http://schemas.microsoft.com/office/powerpoint/2010/main" val="2899161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E7F0A7FF-46EA-C98C-908E-5621F678BC7C}"/>
              </a:ext>
            </a:extLst>
          </p:cNvPr>
          <p:cNvSpPr>
            <a:spLocks noGrp="1"/>
          </p:cNvSpPr>
          <p:nvPr>
            <p:ph type="dt" sz="half" idx="10"/>
          </p:nvPr>
        </p:nvSpPr>
        <p:spPr/>
        <p:txBody>
          <a:bodyPr/>
          <a:lstStyle>
            <a:lvl1pPr>
              <a:defRPr/>
            </a:lvl1pPr>
          </a:lstStyle>
          <a:p>
            <a:pPr>
              <a:defRPr/>
            </a:pPr>
            <a:fld id="{473E96C4-7A7E-438A-8904-048056142276}" type="datetimeFigureOut">
              <a:rPr lang="nl-NL"/>
              <a:pPr>
                <a:defRPr/>
              </a:pPr>
              <a:t>29-4-2026</a:t>
            </a:fld>
            <a:endParaRPr lang="nl-NL"/>
          </a:p>
        </p:txBody>
      </p:sp>
      <p:sp>
        <p:nvSpPr>
          <p:cNvPr id="8" name="Tijdelijke aanduiding voor voettekst 4">
            <a:extLst>
              <a:ext uri="{FF2B5EF4-FFF2-40B4-BE49-F238E27FC236}">
                <a16:creationId xmlns:a16="http://schemas.microsoft.com/office/drawing/2014/main" id="{B03B3024-88A8-60D1-3F62-246E017397A1}"/>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88001D7B-698D-E887-3FCA-982D725235A8}"/>
              </a:ext>
            </a:extLst>
          </p:cNvPr>
          <p:cNvSpPr>
            <a:spLocks noGrp="1"/>
          </p:cNvSpPr>
          <p:nvPr>
            <p:ph type="sldNum" sz="quarter" idx="12"/>
          </p:nvPr>
        </p:nvSpPr>
        <p:spPr/>
        <p:txBody>
          <a:bodyPr/>
          <a:lstStyle>
            <a:lvl1pPr>
              <a:defRPr/>
            </a:lvl1pPr>
          </a:lstStyle>
          <a:p>
            <a:pPr>
              <a:defRPr/>
            </a:pPr>
            <a:fld id="{908D6F8C-23F5-477C-970E-F9D64C2E280C}" type="slidenum">
              <a:rPr lang="nl-NL"/>
              <a:pPr>
                <a:defRPr/>
              </a:pPr>
              <a:t>‹#›</a:t>
            </a:fld>
            <a:endParaRPr lang="nl-NL"/>
          </a:p>
        </p:txBody>
      </p:sp>
    </p:spTree>
    <p:extLst>
      <p:ext uri="{BB962C8B-B14F-4D97-AF65-F5344CB8AC3E}">
        <p14:creationId xmlns:p14="http://schemas.microsoft.com/office/powerpoint/2010/main" val="3925070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39590855-8352-EB49-C431-53E05C4FC1A1}"/>
              </a:ext>
            </a:extLst>
          </p:cNvPr>
          <p:cNvSpPr>
            <a:spLocks noGrp="1"/>
          </p:cNvSpPr>
          <p:nvPr>
            <p:ph type="dt" sz="half" idx="10"/>
          </p:nvPr>
        </p:nvSpPr>
        <p:spPr/>
        <p:txBody>
          <a:bodyPr/>
          <a:lstStyle>
            <a:lvl1pPr>
              <a:defRPr/>
            </a:lvl1pPr>
          </a:lstStyle>
          <a:p>
            <a:pPr>
              <a:defRPr/>
            </a:pPr>
            <a:fld id="{FB371B28-526E-4231-AEC0-3FCABF1270F4}" type="datetimeFigureOut">
              <a:rPr lang="nl-NL"/>
              <a:pPr>
                <a:defRPr/>
              </a:pPr>
              <a:t>29-4-2026</a:t>
            </a:fld>
            <a:endParaRPr lang="nl-NL"/>
          </a:p>
        </p:txBody>
      </p:sp>
      <p:sp>
        <p:nvSpPr>
          <p:cNvPr id="4" name="Tijdelijke aanduiding voor voettekst 4">
            <a:extLst>
              <a:ext uri="{FF2B5EF4-FFF2-40B4-BE49-F238E27FC236}">
                <a16:creationId xmlns:a16="http://schemas.microsoft.com/office/drawing/2014/main" id="{E2D7BDD5-8B97-F5BD-C3AF-DED72EC6A71D}"/>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049C8344-A5E4-AAC7-890A-497AED0B4316}"/>
              </a:ext>
            </a:extLst>
          </p:cNvPr>
          <p:cNvSpPr>
            <a:spLocks noGrp="1"/>
          </p:cNvSpPr>
          <p:nvPr>
            <p:ph type="sldNum" sz="quarter" idx="12"/>
          </p:nvPr>
        </p:nvSpPr>
        <p:spPr/>
        <p:txBody>
          <a:bodyPr/>
          <a:lstStyle>
            <a:lvl1pPr>
              <a:defRPr/>
            </a:lvl1pPr>
          </a:lstStyle>
          <a:p>
            <a:pPr>
              <a:defRPr/>
            </a:pPr>
            <a:fld id="{2CE74669-C6FA-4B99-8A9A-634E38C7CD89}" type="slidenum">
              <a:rPr lang="nl-NL"/>
              <a:pPr>
                <a:defRPr/>
              </a:pPr>
              <a:t>‹#›</a:t>
            </a:fld>
            <a:endParaRPr lang="nl-NL"/>
          </a:p>
        </p:txBody>
      </p:sp>
    </p:spTree>
    <p:extLst>
      <p:ext uri="{BB962C8B-B14F-4D97-AF65-F5344CB8AC3E}">
        <p14:creationId xmlns:p14="http://schemas.microsoft.com/office/powerpoint/2010/main" val="3388288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57D5144F-D5CF-E31C-6476-A463CB5D3D30}"/>
              </a:ext>
            </a:extLst>
          </p:cNvPr>
          <p:cNvSpPr>
            <a:spLocks noGrp="1"/>
          </p:cNvSpPr>
          <p:nvPr>
            <p:ph type="dt" sz="half" idx="10"/>
          </p:nvPr>
        </p:nvSpPr>
        <p:spPr/>
        <p:txBody>
          <a:bodyPr/>
          <a:lstStyle>
            <a:lvl1pPr>
              <a:defRPr/>
            </a:lvl1pPr>
          </a:lstStyle>
          <a:p>
            <a:pPr>
              <a:defRPr/>
            </a:pPr>
            <a:fld id="{60A28DB5-DE5D-41DF-B607-0A84F311FEBD}" type="datetimeFigureOut">
              <a:rPr lang="nl-NL"/>
              <a:pPr>
                <a:defRPr/>
              </a:pPr>
              <a:t>29-4-2026</a:t>
            </a:fld>
            <a:endParaRPr lang="nl-NL"/>
          </a:p>
        </p:txBody>
      </p:sp>
      <p:sp>
        <p:nvSpPr>
          <p:cNvPr id="3" name="Tijdelijke aanduiding voor voettekst 4">
            <a:extLst>
              <a:ext uri="{FF2B5EF4-FFF2-40B4-BE49-F238E27FC236}">
                <a16:creationId xmlns:a16="http://schemas.microsoft.com/office/drawing/2014/main" id="{5AB10D72-76E9-E9E7-7CB2-62715D12CB14}"/>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495D7429-A8CB-C6B5-AE78-6B5EE0527560}"/>
              </a:ext>
            </a:extLst>
          </p:cNvPr>
          <p:cNvSpPr>
            <a:spLocks noGrp="1"/>
          </p:cNvSpPr>
          <p:nvPr>
            <p:ph type="sldNum" sz="quarter" idx="12"/>
          </p:nvPr>
        </p:nvSpPr>
        <p:spPr/>
        <p:txBody>
          <a:bodyPr/>
          <a:lstStyle>
            <a:lvl1pPr>
              <a:defRPr/>
            </a:lvl1pPr>
          </a:lstStyle>
          <a:p>
            <a:pPr>
              <a:defRPr/>
            </a:pPr>
            <a:fld id="{CC7E7676-CC62-4F65-B0FC-6EE43FCD6768}" type="slidenum">
              <a:rPr lang="nl-NL"/>
              <a:pPr>
                <a:defRPr/>
              </a:pPr>
              <a:t>‹#›</a:t>
            </a:fld>
            <a:endParaRPr lang="nl-NL"/>
          </a:p>
        </p:txBody>
      </p:sp>
    </p:spTree>
    <p:extLst>
      <p:ext uri="{BB962C8B-B14F-4D97-AF65-F5344CB8AC3E}">
        <p14:creationId xmlns:p14="http://schemas.microsoft.com/office/powerpoint/2010/main" val="112705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70A8BD14-17D2-B0A3-0F5E-3086AF1E1982}"/>
              </a:ext>
            </a:extLst>
          </p:cNvPr>
          <p:cNvSpPr>
            <a:spLocks noGrp="1"/>
          </p:cNvSpPr>
          <p:nvPr>
            <p:ph type="dt" sz="half" idx="10"/>
          </p:nvPr>
        </p:nvSpPr>
        <p:spPr/>
        <p:txBody>
          <a:bodyPr/>
          <a:lstStyle>
            <a:lvl1pPr>
              <a:defRPr/>
            </a:lvl1pPr>
          </a:lstStyle>
          <a:p>
            <a:pPr>
              <a:defRPr/>
            </a:pPr>
            <a:fld id="{5DEA7D3D-0691-408F-910B-6650F9006E52}" type="datetimeFigureOut">
              <a:rPr lang="nl-NL"/>
              <a:pPr>
                <a:defRPr/>
              </a:pPr>
              <a:t>29-4-2026</a:t>
            </a:fld>
            <a:endParaRPr lang="nl-NL"/>
          </a:p>
        </p:txBody>
      </p:sp>
      <p:sp>
        <p:nvSpPr>
          <p:cNvPr id="6" name="Tijdelijke aanduiding voor voettekst 4">
            <a:extLst>
              <a:ext uri="{FF2B5EF4-FFF2-40B4-BE49-F238E27FC236}">
                <a16:creationId xmlns:a16="http://schemas.microsoft.com/office/drawing/2014/main" id="{2284BF4F-C88C-A1D7-1193-68D303E8FCCF}"/>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91ED3DE0-DD43-3FB5-11AB-684A166AD340}"/>
              </a:ext>
            </a:extLst>
          </p:cNvPr>
          <p:cNvSpPr>
            <a:spLocks noGrp="1"/>
          </p:cNvSpPr>
          <p:nvPr>
            <p:ph type="sldNum" sz="quarter" idx="12"/>
          </p:nvPr>
        </p:nvSpPr>
        <p:spPr/>
        <p:txBody>
          <a:bodyPr/>
          <a:lstStyle>
            <a:lvl1pPr>
              <a:defRPr/>
            </a:lvl1pPr>
          </a:lstStyle>
          <a:p>
            <a:pPr>
              <a:defRPr/>
            </a:pPr>
            <a:fld id="{3B17CABB-BCB6-4D2D-95BC-8A5A7DFE844A}" type="slidenum">
              <a:rPr lang="nl-NL"/>
              <a:pPr>
                <a:defRPr/>
              </a:pPr>
              <a:t>‹#›</a:t>
            </a:fld>
            <a:endParaRPr lang="nl-NL"/>
          </a:p>
        </p:txBody>
      </p:sp>
    </p:spTree>
    <p:extLst>
      <p:ext uri="{BB962C8B-B14F-4D97-AF65-F5344CB8AC3E}">
        <p14:creationId xmlns:p14="http://schemas.microsoft.com/office/powerpoint/2010/main" val="350680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928B1B-FA92-CCEF-9EFB-14E1C64B103E}"/>
              </a:ext>
            </a:extLst>
          </p:cNvPr>
          <p:cNvSpPr>
            <a:spLocks noGrp="1"/>
          </p:cNvSpPr>
          <p:nvPr>
            <p:ph type="dt" sz="half" idx="10"/>
          </p:nvPr>
        </p:nvSpPr>
        <p:spPr/>
        <p:txBody>
          <a:bodyPr/>
          <a:lstStyle>
            <a:lvl1pPr>
              <a:defRPr/>
            </a:lvl1pPr>
          </a:lstStyle>
          <a:p>
            <a:pPr>
              <a:defRPr/>
            </a:pPr>
            <a:fld id="{C40DC6A1-E847-479D-981F-433EAC4BEC32}" type="datetimeFigureOut">
              <a:rPr lang="nl-NL"/>
              <a:pPr>
                <a:defRPr/>
              </a:pPr>
              <a:t>29-4-2026</a:t>
            </a:fld>
            <a:endParaRPr lang="nl-NL" dirty="0"/>
          </a:p>
        </p:txBody>
      </p:sp>
      <p:sp>
        <p:nvSpPr>
          <p:cNvPr id="5" name="Tijdelijke aanduiding voor voettekst 4">
            <a:extLst>
              <a:ext uri="{FF2B5EF4-FFF2-40B4-BE49-F238E27FC236}">
                <a16:creationId xmlns:a16="http://schemas.microsoft.com/office/drawing/2014/main" id="{02C30F5F-D4EE-5A30-EB34-6AA481D52D05}"/>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854DD9B8-7E94-414B-C260-9A612B90C409}"/>
              </a:ext>
            </a:extLst>
          </p:cNvPr>
          <p:cNvSpPr>
            <a:spLocks noGrp="1"/>
          </p:cNvSpPr>
          <p:nvPr>
            <p:ph type="sldNum" sz="quarter" idx="12"/>
          </p:nvPr>
        </p:nvSpPr>
        <p:spPr/>
        <p:txBody>
          <a:bodyPr/>
          <a:lstStyle>
            <a:lvl1pPr>
              <a:defRPr/>
            </a:lvl1pPr>
          </a:lstStyle>
          <a:p>
            <a:pPr>
              <a:defRPr/>
            </a:pPr>
            <a:fld id="{AA97F034-49EF-4605-8D03-1C1C6D96547B}" type="slidenum">
              <a:rPr lang="nl-NL" altLang="nl-NL"/>
              <a:pPr>
                <a:defRPr/>
              </a:pPr>
              <a:t>‹#›</a:t>
            </a:fld>
            <a:endParaRPr lang="nl-NL" altLang="nl-NL"/>
          </a:p>
        </p:txBody>
      </p:sp>
    </p:spTree>
    <p:extLst>
      <p:ext uri="{BB962C8B-B14F-4D97-AF65-F5344CB8AC3E}">
        <p14:creationId xmlns:p14="http://schemas.microsoft.com/office/powerpoint/2010/main" val="1446974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7CE6443A-8363-C080-1B62-776E765D2805}"/>
              </a:ext>
            </a:extLst>
          </p:cNvPr>
          <p:cNvSpPr>
            <a:spLocks noGrp="1"/>
          </p:cNvSpPr>
          <p:nvPr>
            <p:ph type="dt" sz="half" idx="10"/>
          </p:nvPr>
        </p:nvSpPr>
        <p:spPr/>
        <p:txBody>
          <a:bodyPr/>
          <a:lstStyle>
            <a:lvl1pPr>
              <a:defRPr/>
            </a:lvl1pPr>
          </a:lstStyle>
          <a:p>
            <a:pPr>
              <a:defRPr/>
            </a:pPr>
            <a:fld id="{BA7C4235-4E9A-40F0-BB75-1CC1D5CACB1C}" type="datetimeFigureOut">
              <a:rPr lang="nl-NL"/>
              <a:pPr>
                <a:defRPr/>
              </a:pPr>
              <a:t>29-4-2026</a:t>
            </a:fld>
            <a:endParaRPr lang="nl-NL"/>
          </a:p>
        </p:txBody>
      </p:sp>
      <p:sp>
        <p:nvSpPr>
          <p:cNvPr id="6" name="Tijdelijke aanduiding voor voettekst 4">
            <a:extLst>
              <a:ext uri="{FF2B5EF4-FFF2-40B4-BE49-F238E27FC236}">
                <a16:creationId xmlns:a16="http://schemas.microsoft.com/office/drawing/2014/main" id="{AFAB87E1-5FC2-AA9E-4651-6ABE3C5E1F6C}"/>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B5C20D2E-9AD4-8341-54F2-602ED4D968F8}"/>
              </a:ext>
            </a:extLst>
          </p:cNvPr>
          <p:cNvSpPr>
            <a:spLocks noGrp="1"/>
          </p:cNvSpPr>
          <p:nvPr>
            <p:ph type="sldNum" sz="quarter" idx="12"/>
          </p:nvPr>
        </p:nvSpPr>
        <p:spPr/>
        <p:txBody>
          <a:bodyPr/>
          <a:lstStyle>
            <a:lvl1pPr>
              <a:defRPr/>
            </a:lvl1pPr>
          </a:lstStyle>
          <a:p>
            <a:pPr>
              <a:defRPr/>
            </a:pPr>
            <a:fld id="{7DBE71F2-B2E7-4A87-9F76-1B734D48A15B}" type="slidenum">
              <a:rPr lang="nl-NL"/>
              <a:pPr>
                <a:defRPr/>
              </a:pPr>
              <a:t>‹#›</a:t>
            </a:fld>
            <a:endParaRPr lang="nl-NL"/>
          </a:p>
        </p:txBody>
      </p:sp>
    </p:spTree>
    <p:extLst>
      <p:ext uri="{BB962C8B-B14F-4D97-AF65-F5344CB8AC3E}">
        <p14:creationId xmlns:p14="http://schemas.microsoft.com/office/powerpoint/2010/main" val="2779244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A9B6B0-0378-C8FF-29D0-D0F1A76E0330}"/>
              </a:ext>
            </a:extLst>
          </p:cNvPr>
          <p:cNvSpPr>
            <a:spLocks noGrp="1"/>
          </p:cNvSpPr>
          <p:nvPr>
            <p:ph type="dt" sz="half" idx="10"/>
          </p:nvPr>
        </p:nvSpPr>
        <p:spPr/>
        <p:txBody>
          <a:bodyPr/>
          <a:lstStyle>
            <a:lvl1pPr>
              <a:defRPr/>
            </a:lvl1pPr>
          </a:lstStyle>
          <a:p>
            <a:pPr>
              <a:defRPr/>
            </a:pPr>
            <a:fld id="{EA25D629-3B07-4CC4-B7DC-0BA27B46C249}" type="datetimeFigureOut">
              <a:rPr lang="nl-NL"/>
              <a:pPr>
                <a:defRPr/>
              </a:pPr>
              <a:t>29-4-2026</a:t>
            </a:fld>
            <a:endParaRPr lang="nl-NL"/>
          </a:p>
        </p:txBody>
      </p:sp>
      <p:sp>
        <p:nvSpPr>
          <p:cNvPr id="5" name="Tijdelijke aanduiding voor voettekst 4">
            <a:extLst>
              <a:ext uri="{FF2B5EF4-FFF2-40B4-BE49-F238E27FC236}">
                <a16:creationId xmlns:a16="http://schemas.microsoft.com/office/drawing/2014/main" id="{28131A34-5C05-15DF-C06C-DB71745B2D6C}"/>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8419FF50-DD3D-B3F1-9439-A258EBC69C02}"/>
              </a:ext>
            </a:extLst>
          </p:cNvPr>
          <p:cNvSpPr>
            <a:spLocks noGrp="1"/>
          </p:cNvSpPr>
          <p:nvPr>
            <p:ph type="sldNum" sz="quarter" idx="12"/>
          </p:nvPr>
        </p:nvSpPr>
        <p:spPr/>
        <p:txBody>
          <a:bodyPr/>
          <a:lstStyle>
            <a:lvl1pPr>
              <a:defRPr/>
            </a:lvl1pPr>
          </a:lstStyle>
          <a:p>
            <a:pPr>
              <a:defRPr/>
            </a:pPr>
            <a:fld id="{006C708F-2A17-43D7-8B38-367F92AC806F}" type="slidenum">
              <a:rPr lang="nl-NL"/>
              <a:pPr>
                <a:defRPr/>
              </a:pPr>
              <a:t>‹#›</a:t>
            </a:fld>
            <a:endParaRPr lang="nl-NL"/>
          </a:p>
        </p:txBody>
      </p:sp>
    </p:spTree>
    <p:extLst>
      <p:ext uri="{BB962C8B-B14F-4D97-AF65-F5344CB8AC3E}">
        <p14:creationId xmlns:p14="http://schemas.microsoft.com/office/powerpoint/2010/main" val="2539712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EED9CD-9764-B0A2-643E-DD73011B9FBF}"/>
              </a:ext>
            </a:extLst>
          </p:cNvPr>
          <p:cNvSpPr>
            <a:spLocks noGrp="1"/>
          </p:cNvSpPr>
          <p:nvPr>
            <p:ph type="dt" sz="half" idx="10"/>
          </p:nvPr>
        </p:nvSpPr>
        <p:spPr/>
        <p:txBody>
          <a:bodyPr/>
          <a:lstStyle>
            <a:lvl1pPr>
              <a:defRPr/>
            </a:lvl1pPr>
          </a:lstStyle>
          <a:p>
            <a:pPr>
              <a:defRPr/>
            </a:pPr>
            <a:fld id="{D5A3305B-F6CA-456A-8EEF-4C898A39D570}" type="datetimeFigureOut">
              <a:rPr lang="nl-NL"/>
              <a:pPr>
                <a:defRPr/>
              </a:pPr>
              <a:t>29-4-2026</a:t>
            </a:fld>
            <a:endParaRPr lang="nl-NL"/>
          </a:p>
        </p:txBody>
      </p:sp>
      <p:sp>
        <p:nvSpPr>
          <p:cNvPr id="5" name="Tijdelijke aanduiding voor voettekst 4">
            <a:extLst>
              <a:ext uri="{FF2B5EF4-FFF2-40B4-BE49-F238E27FC236}">
                <a16:creationId xmlns:a16="http://schemas.microsoft.com/office/drawing/2014/main" id="{94E9BF42-3368-0293-2EE3-D5EFFD18800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4D50680-539A-9893-AD25-837D80366ED9}"/>
              </a:ext>
            </a:extLst>
          </p:cNvPr>
          <p:cNvSpPr>
            <a:spLocks noGrp="1"/>
          </p:cNvSpPr>
          <p:nvPr>
            <p:ph type="sldNum" sz="quarter" idx="12"/>
          </p:nvPr>
        </p:nvSpPr>
        <p:spPr/>
        <p:txBody>
          <a:bodyPr/>
          <a:lstStyle>
            <a:lvl1pPr>
              <a:defRPr/>
            </a:lvl1pPr>
          </a:lstStyle>
          <a:p>
            <a:pPr>
              <a:defRPr/>
            </a:pPr>
            <a:fld id="{EB31E76C-7390-4CEE-9B82-9BCE89DEB13B}" type="slidenum">
              <a:rPr lang="nl-NL"/>
              <a:pPr>
                <a:defRPr/>
              </a:pPr>
              <a:t>‹#›</a:t>
            </a:fld>
            <a:endParaRPr lang="nl-NL"/>
          </a:p>
        </p:txBody>
      </p:sp>
    </p:spTree>
    <p:extLst>
      <p:ext uri="{BB962C8B-B14F-4D97-AF65-F5344CB8AC3E}">
        <p14:creationId xmlns:p14="http://schemas.microsoft.com/office/powerpoint/2010/main" val="178253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99EC276A-B8ED-BD21-3752-4A71B1A5E279}"/>
              </a:ext>
            </a:extLst>
          </p:cNvPr>
          <p:cNvSpPr>
            <a:spLocks noGrp="1"/>
          </p:cNvSpPr>
          <p:nvPr>
            <p:ph type="dt" sz="half" idx="10"/>
          </p:nvPr>
        </p:nvSpPr>
        <p:spPr/>
        <p:txBody>
          <a:bodyPr/>
          <a:lstStyle>
            <a:lvl1pPr>
              <a:defRPr/>
            </a:lvl1pPr>
          </a:lstStyle>
          <a:p>
            <a:pPr>
              <a:defRPr/>
            </a:pPr>
            <a:fld id="{7536A4A3-48EC-425D-AC8C-CF8E9FE89E1A}" type="datetimeFigureOut">
              <a:rPr lang="nl-NL"/>
              <a:pPr>
                <a:defRPr/>
              </a:pPr>
              <a:t>29-4-2026</a:t>
            </a:fld>
            <a:endParaRPr lang="nl-NL" dirty="0"/>
          </a:p>
        </p:txBody>
      </p:sp>
      <p:sp>
        <p:nvSpPr>
          <p:cNvPr id="5" name="Tijdelijke aanduiding voor voettekst 4">
            <a:extLst>
              <a:ext uri="{FF2B5EF4-FFF2-40B4-BE49-F238E27FC236}">
                <a16:creationId xmlns:a16="http://schemas.microsoft.com/office/drawing/2014/main" id="{A551C246-40C5-E204-AF60-C3D0300AE1B7}"/>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F2798DF7-DEA2-BEF8-FA5F-0957F86DEAC7}"/>
              </a:ext>
            </a:extLst>
          </p:cNvPr>
          <p:cNvSpPr>
            <a:spLocks noGrp="1"/>
          </p:cNvSpPr>
          <p:nvPr>
            <p:ph type="sldNum" sz="quarter" idx="12"/>
          </p:nvPr>
        </p:nvSpPr>
        <p:spPr/>
        <p:txBody>
          <a:bodyPr/>
          <a:lstStyle>
            <a:lvl1pPr>
              <a:defRPr/>
            </a:lvl1pPr>
          </a:lstStyle>
          <a:p>
            <a:pPr>
              <a:defRPr/>
            </a:pPr>
            <a:fld id="{8AE17ACF-1364-483C-BFD4-507F302A44E9}" type="slidenum">
              <a:rPr lang="nl-NL" altLang="nl-NL"/>
              <a:pPr>
                <a:defRPr/>
              </a:pPr>
              <a:t>‹#›</a:t>
            </a:fld>
            <a:endParaRPr lang="nl-NL" altLang="nl-NL"/>
          </a:p>
        </p:txBody>
      </p:sp>
    </p:spTree>
    <p:extLst>
      <p:ext uri="{BB962C8B-B14F-4D97-AF65-F5344CB8AC3E}">
        <p14:creationId xmlns:p14="http://schemas.microsoft.com/office/powerpoint/2010/main" val="163451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AFC046D7-151A-035B-DC33-B9288CD03378}"/>
              </a:ext>
            </a:extLst>
          </p:cNvPr>
          <p:cNvSpPr>
            <a:spLocks noGrp="1"/>
          </p:cNvSpPr>
          <p:nvPr>
            <p:ph type="dt" sz="half" idx="10"/>
          </p:nvPr>
        </p:nvSpPr>
        <p:spPr/>
        <p:txBody>
          <a:bodyPr/>
          <a:lstStyle>
            <a:lvl1pPr>
              <a:defRPr/>
            </a:lvl1pPr>
          </a:lstStyle>
          <a:p>
            <a:pPr>
              <a:defRPr/>
            </a:pPr>
            <a:fld id="{FFBA9E8E-74D3-4D1A-93BB-E362707E6883}" type="datetimeFigureOut">
              <a:rPr lang="nl-NL"/>
              <a:pPr>
                <a:defRPr/>
              </a:pPr>
              <a:t>29-4-2026</a:t>
            </a:fld>
            <a:endParaRPr lang="nl-NL" dirty="0"/>
          </a:p>
        </p:txBody>
      </p:sp>
      <p:sp>
        <p:nvSpPr>
          <p:cNvPr id="6" name="Tijdelijke aanduiding voor voettekst 4">
            <a:extLst>
              <a:ext uri="{FF2B5EF4-FFF2-40B4-BE49-F238E27FC236}">
                <a16:creationId xmlns:a16="http://schemas.microsoft.com/office/drawing/2014/main" id="{924C05C7-13EE-AF1D-072B-EADCD9A3F4D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69BA444E-5ED1-ED53-153D-73B33868D0CC}"/>
              </a:ext>
            </a:extLst>
          </p:cNvPr>
          <p:cNvSpPr>
            <a:spLocks noGrp="1"/>
          </p:cNvSpPr>
          <p:nvPr>
            <p:ph type="sldNum" sz="quarter" idx="12"/>
          </p:nvPr>
        </p:nvSpPr>
        <p:spPr/>
        <p:txBody>
          <a:bodyPr/>
          <a:lstStyle>
            <a:lvl1pPr>
              <a:defRPr/>
            </a:lvl1pPr>
          </a:lstStyle>
          <a:p>
            <a:pPr>
              <a:defRPr/>
            </a:pPr>
            <a:fld id="{A6AB07CF-3792-47B7-BEAB-26B91A7C2752}" type="slidenum">
              <a:rPr lang="nl-NL" altLang="nl-NL"/>
              <a:pPr>
                <a:defRPr/>
              </a:pPr>
              <a:t>‹#›</a:t>
            </a:fld>
            <a:endParaRPr lang="nl-NL" altLang="nl-NL"/>
          </a:p>
        </p:txBody>
      </p:sp>
    </p:spTree>
    <p:extLst>
      <p:ext uri="{BB962C8B-B14F-4D97-AF65-F5344CB8AC3E}">
        <p14:creationId xmlns:p14="http://schemas.microsoft.com/office/powerpoint/2010/main" val="398038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327B08E9-F9CA-9EFE-4A22-D798EBC2BF91}"/>
              </a:ext>
            </a:extLst>
          </p:cNvPr>
          <p:cNvSpPr>
            <a:spLocks noGrp="1"/>
          </p:cNvSpPr>
          <p:nvPr>
            <p:ph type="dt" sz="half" idx="10"/>
          </p:nvPr>
        </p:nvSpPr>
        <p:spPr/>
        <p:txBody>
          <a:bodyPr/>
          <a:lstStyle>
            <a:lvl1pPr>
              <a:defRPr/>
            </a:lvl1pPr>
          </a:lstStyle>
          <a:p>
            <a:pPr>
              <a:defRPr/>
            </a:pPr>
            <a:fld id="{1B051B5D-EF1F-4A1F-8F45-34DB809BC925}" type="datetimeFigureOut">
              <a:rPr lang="nl-NL"/>
              <a:pPr>
                <a:defRPr/>
              </a:pPr>
              <a:t>29-4-2026</a:t>
            </a:fld>
            <a:endParaRPr lang="nl-NL" dirty="0"/>
          </a:p>
        </p:txBody>
      </p:sp>
      <p:sp>
        <p:nvSpPr>
          <p:cNvPr id="8" name="Tijdelijke aanduiding voor voettekst 4">
            <a:extLst>
              <a:ext uri="{FF2B5EF4-FFF2-40B4-BE49-F238E27FC236}">
                <a16:creationId xmlns:a16="http://schemas.microsoft.com/office/drawing/2014/main" id="{9BC07F70-53C1-8294-A238-9028B6E4CD10}"/>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4E9F771A-3E0D-F3EA-1763-88FBF2BCA206}"/>
              </a:ext>
            </a:extLst>
          </p:cNvPr>
          <p:cNvSpPr>
            <a:spLocks noGrp="1"/>
          </p:cNvSpPr>
          <p:nvPr>
            <p:ph type="sldNum" sz="quarter" idx="12"/>
          </p:nvPr>
        </p:nvSpPr>
        <p:spPr/>
        <p:txBody>
          <a:bodyPr/>
          <a:lstStyle>
            <a:lvl1pPr>
              <a:defRPr/>
            </a:lvl1pPr>
          </a:lstStyle>
          <a:p>
            <a:pPr>
              <a:defRPr/>
            </a:pPr>
            <a:fld id="{59E7883F-607C-4149-AE42-A680FBA4AD7C}" type="slidenum">
              <a:rPr lang="nl-NL" altLang="nl-NL"/>
              <a:pPr>
                <a:defRPr/>
              </a:pPr>
              <a:t>‹#›</a:t>
            </a:fld>
            <a:endParaRPr lang="nl-NL" altLang="nl-NL"/>
          </a:p>
        </p:txBody>
      </p:sp>
    </p:spTree>
    <p:extLst>
      <p:ext uri="{BB962C8B-B14F-4D97-AF65-F5344CB8AC3E}">
        <p14:creationId xmlns:p14="http://schemas.microsoft.com/office/powerpoint/2010/main" val="33549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86888082-D8CC-26BE-E7FF-6A8CBF491BDC}"/>
              </a:ext>
            </a:extLst>
          </p:cNvPr>
          <p:cNvSpPr>
            <a:spLocks noGrp="1"/>
          </p:cNvSpPr>
          <p:nvPr>
            <p:ph type="dt" sz="half" idx="10"/>
          </p:nvPr>
        </p:nvSpPr>
        <p:spPr/>
        <p:txBody>
          <a:bodyPr/>
          <a:lstStyle>
            <a:lvl1pPr>
              <a:defRPr/>
            </a:lvl1pPr>
          </a:lstStyle>
          <a:p>
            <a:pPr>
              <a:defRPr/>
            </a:pPr>
            <a:fld id="{126DBBC8-38C5-4215-842E-04202071E5F2}" type="datetimeFigureOut">
              <a:rPr lang="nl-NL"/>
              <a:pPr>
                <a:defRPr/>
              </a:pPr>
              <a:t>29-4-2026</a:t>
            </a:fld>
            <a:endParaRPr lang="nl-NL" dirty="0"/>
          </a:p>
        </p:txBody>
      </p:sp>
      <p:sp>
        <p:nvSpPr>
          <p:cNvPr id="4" name="Tijdelijke aanduiding voor voettekst 4">
            <a:extLst>
              <a:ext uri="{FF2B5EF4-FFF2-40B4-BE49-F238E27FC236}">
                <a16:creationId xmlns:a16="http://schemas.microsoft.com/office/drawing/2014/main" id="{4BCCE08C-7B13-8A7D-314A-A166D3A4B62B}"/>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BCD5B1D4-54BE-D092-967B-113DCAF05F52}"/>
              </a:ext>
            </a:extLst>
          </p:cNvPr>
          <p:cNvSpPr>
            <a:spLocks noGrp="1"/>
          </p:cNvSpPr>
          <p:nvPr>
            <p:ph type="sldNum" sz="quarter" idx="12"/>
          </p:nvPr>
        </p:nvSpPr>
        <p:spPr/>
        <p:txBody>
          <a:bodyPr/>
          <a:lstStyle>
            <a:lvl1pPr>
              <a:defRPr/>
            </a:lvl1pPr>
          </a:lstStyle>
          <a:p>
            <a:pPr>
              <a:defRPr/>
            </a:pPr>
            <a:fld id="{F25CCB49-3722-4CF6-8649-F3DED222B690}" type="slidenum">
              <a:rPr lang="nl-NL" altLang="nl-NL"/>
              <a:pPr>
                <a:defRPr/>
              </a:pPr>
              <a:t>‹#›</a:t>
            </a:fld>
            <a:endParaRPr lang="nl-NL" altLang="nl-NL"/>
          </a:p>
        </p:txBody>
      </p:sp>
    </p:spTree>
    <p:extLst>
      <p:ext uri="{BB962C8B-B14F-4D97-AF65-F5344CB8AC3E}">
        <p14:creationId xmlns:p14="http://schemas.microsoft.com/office/powerpoint/2010/main" val="263535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433F5095-473A-90C7-8850-703659CBC05B}"/>
              </a:ext>
            </a:extLst>
          </p:cNvPr>
          <p:cNvSpPr>
            <a:spLocks noGrp="1"/>
          </p:cNvSpPr>
          <p:nvPr>
            <p:ph type="dt" sz="half" idx="10"/>
          </p:nvPr>
        </p:nvSpPr>
        <p:spPr/>
        <p:txBody>
          <a:bodyPr/>
          <a:lstStyle>
            <a:lvl1pPr>
              <a:defRPr/>
            </a:lvl1pPr>
          </a:lstStyle>
          <a:p>
            <a:pPr>
              <a:defRPr/>
            </a:pPr>
            <a:fld id="{4AE2EE4D-7AA2-437A-B1B6-FBE0E61E80D5}" type="datetimeFigureOut">
              <a:rPr lang="nl-NL"/>
              <a:pPr>
                <a:defRPr/>
              </a:pPr>
              <a:t>29-4-2026</a:t>
            </a:fld>
            <a:endParaRPr lang="nl-NL" dirty="0"/>
          </a:p>
        </p:txBody>
      </p:sp>
      <p:sp>
        <p:nvSpPr>
          <p:cNvPr id="3" name="Tijdelijke aanduiding voor voettekst 4">
            <a:extLst>
              <a:ext uri="{FF2B5EF4-FFF2-40B4-BE49-F238E27FC236}">
                <a16:creationId xmlns:a16="http://schemas.microsoft.com/office/drawing/2014/main" id="{18AFAEBC-1A84-1926-37A0-E52054AEE388}"/>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0A6115C3-B68F-A9F4-D2B7-DE75BB8DCC61}"/>
              </a:ext>
            </a:extLst>
          </p:cNvPr>
          <p:cNvSpPr>
            <a:spLocks noGrp="1"/>
          </p:cNvSpPr>
          <p:nvPr>
            <p:ph type="sldNum" sz="quarter" idx="12"/>
          </p:nvPr>
        </p:nvSpPr>
        <p:spPr/>
        <p:txBody>
          <a:bodyPr/>
          <a:lstStyle>
            <a:lvl1pPr>
              <a:defRPr/>
            </a:lvl1pPr>
          </a:lstStyle>
          <a:p>
            <a:pPr>
              <a:defRPr/>
            </a:pPr>
            <a:fld id="{0DF4304D-1586-4800-ADC4-8FFC647503D7}" type="slidenum">
              <a:rPr lang="nl-NL" altLang="nl-NL"/>
              <a:pPr>
                <a:defRPr/>
              </a:pPr>
              <a:t>‹#›</a:t>
            </a:fld>
            <a:endParaRPr lang="nl-NL" altLang="nl-NL"/>
          </a:p>
        </p:txBody>
      </p:sp>
    </p:spTree>
    <p:extLst>
      <p:ext uri="{BB962C8B-B14F-4D97-AF65-F5344CB8AC3E}">
        <p14:creationId xmlns:p14="http://schemas.microsoft.com/office/powerpoint/2010/main" val="367220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DA301623-2072-4255-BA38-4E6D20B8464C}"/>
              </a:ext>
            </a:extLst>
          </p:cNvPr>
          <p:cNvSpPr>
            <a:spLocks noGrp="1"/>
          </p:cNvSpPr>
          <p:nvPr>
            <p:ph type="dt" sz="half" idx="10"/>
          </p:nvPr>
        </p:nvSpPr>
        <p:spPr/>
        <p:txBody>
          <a:bodyPr/>
          <a:lstStyle>
            <a:lvl1pPr>
              <a:defRPr/>
            </a:lvl1pPr>
          </a:lstStyle>
          <a:p>
            <a:pPr>
              <a:defRPr/>
            </a:pPr>
            <a:fld id="{C26CCEB8-B485-4EAA-8A6A-2C60273890EC}" type="datetimeFigureOut">
              <a:rPr lang="nl-NL"/>
              <a:pPr>
                <a:defRPr/>
              </a:pPr>
              <a:t>29-4-2026</a:t>
            </a:fld>
            <a:endParaRPr lang="nl-NL" dirty="0"/>
          </a:p>
        </p:txBody>
      </p:sp>
      <p:sp>
        <p:nvSpPr>
          <p:cNvPr id="6" name="Tijdelijke aanduiding voor voettekst 4">
            <a:extLst>
              <a:ext uri="{FF2B5EF4-FFF2-40B4-BE49-F238E27FC236}">
                <a16:creationId xmlns:a16="http://schemas.microsoft.com/office/drawing/2014/main" id="{CD0CFC6E-7684-3AD6-C495-40CDD0328A32}"/>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ACC5AC3C-FA6D-EEA4-8E1F-C1613AB6B977}"/>
              </a:ext>
            </a:extLst>
          </p:cNvPr>
          <p:cNvSpPr>
            <a:spLocks noGrp="1"/>
          </p:cNvSpPr>
          <p:nvPr>
            <p:ph type="sldNum" sz="quarter" idx="12"/>
          </p:nvPr>
        </p:nvSpPr>
        <p:spPr/>
        <p:txBody>
          <a:bodyPr/>
          <a:lstStyle>
            <a:lvl1pPr>
              <a:defRPr/>
            </a:lvl1pPr>
          </a:lstStyle>
          <a:p>
            <a:pPr>
              <a:defRPr/>
            </a:pPr>
            <a:fld id="{D17582D6-3477-4DBF-9967-CD2477EA9B44}" type="slidenum">
              <a:rPr lang="nl-NL" altLang="nl-NL"/>
              <a:pPr>
                <a:defRPr/>
              </a:pPr>
              <a:t>‹#›</a:t>
            </a:fld>
            <a:endParaRPr lang="nl-NL" altLang="nl-NL"/>
          </a:p>
        </p:txBody>
      </p:sp>
    </p:spTree>
    <p:extLst>
      <p:ext uri="{BB962C8B-B14F-4D97-AF65-F5344CB8AC3E}">
        <p14:creationId xmlns:p14="http://schemas.microsoft.com/office/powerpoint/2010/main" val="231220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DA8F1878-1D71-1EB7-AC7F-56F0F3DBF464}"/>
              </a:ext>
            </a:extLst>
          </p:cNvPr>
          <p:cNvSpPr>
            <a:spLocks noGrp="1"/>
          </p:cNvSpPr>
          <p:nvPr>
            <p:ph type="dt" sz="half" idx="10"/>
          </p:nvPr>
        </p:nvSpPr>
        <p:spPr/>
        <p:txBody>
          <a:bodyPr/>
          <a:lstStyle>
            <a:lvl1pPr>
              <a:defRPr/>
            </a:lvl1pPr>
          </a:lstStyle>
          <a:p>
            <a:pPr>
              <a:defRPr/>
            </a:pPr>
            <a:fld id="{05863EE6-00D1-4B27-90CA-7507AA268167}" type="datetimeFigureOut">
              <a:rPr lang="nl-NL"/>
              <a:pPr>
                <a:defRPr/>
              </a:pPr>
              <a:t>29-4-2026</a:t>
            </a:fld>
            <a:endParaRPr lang="nl-NL" dirty="0"/>
          </a:p>
        </p:txBody>
      </p:sp>
      <p:sp>
        <p:nvSpPr>
          <p:cNvPr id="6" name="Tijdelijke aanduiding voor voettekst 4">
            <a:extLst>
              <a:ext uri="{FF2B5EF4-FFF2-40B4-BE49-F238E27FC236}">
                <a16:creationId xmlns:a16="http://schemas.microsoft.com/office/drawing/2014/main" id="{5A3B57D6-3BA3-C248-D86C-20B47FBCE227}"/>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FC87D47-67CD-0FDF-91C0-8B90C1C1FF63}"/>
              </a:ext>
            </a:extLst>
          </p:cNvPr>
          <p:cNvSpPr>
            <a:spLocks noGrp="1"/>
          </p:cNvSpPr>
          <p:nvPr>
            <p:ph type="sldNum" sz="quarter" idx="12"/>
          </p:nvPr>
        </p:nvSpPr>
        <p:spPr/>
        <p:txBody>
          <a:bodyPr/>
          <a:lstStyle>
            <a:lvl1pPr>
              <a:defRPr/>
            </a:lvl1pPr>
          </a:lstStyle>
          <a:p>
            <a:pPr>
              <a:defRPr/>
            </a:pPr>
            <a:fld id="{64667885-CC40-4E8B-860E-29CD79CDAE77}" type="slidenum">
              <a:rPr lang="nl-NL" altLang="nl-NL"/>
              <a:pPr>
                <a:defRPr/>
              </a:pPr>
              <a:t>‹#›</a:t>
            </a:fld>
            <a:endParaRPr lang="nl-NL" altLang="nl-NL"/>
          </a:p>
        </p:txBody>
      </p:sp>
    </p:spTree>
    <p:extLst>
      <p:ext uri="{BB962C8B-B14F-4D97-AF65-F5344CB8AC3E}">
        <p14:creationId xmlns:p14="http://schemas.microsoft.com/office/powerpoint/2010/main" val="269460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D9E3AC6E-E33F-0C2C-683F-49B10587FDC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a:extLst>
              <a:ext uri="{FF2B5EF4-FFF2-40B4-BE49-F238E27FC236}">
                <a16:creationId xmlns:a16="http://schemas.microsoft.com/office/drawing/2014/main" id="{264B601D-C362-6C32-FC73-A1F529A0030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EDEEA40C-FA87-E6AE-E891-E53F2AB26CC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6682A91-8D7E-46FE-A27D-306B4A0D8643}" type="datetimeFigureOut">
              <a:rPr lang="nl-NL"/>
              <a:pPr>
                <a:defRPr/>
              </a:pPr>
              <a:t>29-4-2026</a:t>
            </a:fld>
            <a:endParaRPr lang="nl-NL" dirty="0"/>
          </a:p>
        </p:txBody>
      </p:sp>
      <p:sp>
        <p:nvSpPr>
          <p:cNvPr id="5" name="Tijdelijke aanduiding voor voettekst 4">
            <a:extLst>
              <a:ext uri="{FF2B5EF4-FFF2-40B4-BE49-F238E27FC236}">
                <a16:creationId xmlns:a16="http://schemas.microsoft.com/office/drawing/2014/main" id="{45374387-E6FF-D5F8-CE2E-294D8BF6E7F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5FE7AC1C-F4C8-4FA6-8D62-0DCF302C923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B7BA208-E396-402D-B5E8-4031DC602EB2}" type="slidenum">
              <a:rPr lang="nl-NL" altLang="nl-NL"/>
              <a:pPr>
                <a:defRPr/>
              </a:pPr>
              <a:t>‹#›</a:t>
            </a:fld>
            <a:endParaRPr lang="nl-NL" alt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CE8217C2-7ECC-72B7-F52C-628D7533B66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2051" name="Tijdelijke aanduiding voor tekst 2">
            <a:extLst>
              <a:ext uri="{FF2B5EF4-FFF2-40B4-BE49-F238E27FC236}">
                <a16:creationId xmlns:a16="http://schemas.microsoft.com/office/drawing/2014/main" id="{DDDF64EA-0C61-A646-33C7-43B8585CA48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C8033B9E-0B82-7D2F-7B62-390972FACEE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88F95B60-BEE2-4D2A-ADDE-B2B611D6DDDC}" type="datetimeFigureOut">
              <a:rPr lang="nl-NL"/>
              <a:pPr>
                <a:defRPr/>
              </a:pPr>
              <a:t>29-4-2026</a:t>
            </a:fld>
            <a:endParaRPr lang="nl-NL"/>
          </a:p>
        </p:txBody>
      </p:sp>
      <p:sp>
        <p:nvSpPr>
          <p:cNvPr id="5" name="Tijdelijke aanduiding voor voettekst 4">
            <a:extLst>
              <a:ext uri="{FF2B5EF4-FFF2-40B4-BE49-F238E27FC236}">
                <a16:creationId xmlns:a16="http://schemas.microsoft.com/office/drawing/2014/main" id="{7AE082B5-58E2-77F3-6D8A-D7400C7DD79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nl-NL"/>
          </a:p>
        </p:txBody>
      </p:sp>
      <p:sp>
        <p:nvSpPr>
          <p:cNvPr id="6" name="Tijdelijke aanduiding voor dianummer 5">
            <a:extLst>
              <a:ext uri="{FF2B5EF4-FFF2-40B4-BE49-F238E27FC236}">
                <a16:creationId xmlns:a16="http://schemas.microsoft.com/office/drawing/2014/main" id="{047F2D41-38AD-F895-7DD1-7612C67D478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624E950F-C952-4840-82F3-066B940F1379}"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Afbeelding 3">
            <a:extLst>
              <a:ext uri="{FF2B5EF4-FFF2-40B4-BE49-F238E27FC236}">
                <a16:creationId xmlns:a16="http://schemas.microsoft.com/office/drawing/2014/main" id="{1EFF18A4-7983-1011-E516-A6815C1EFA02}"/>
              </a:ext>
            </a:extLst>
          </p:cNvPr>
          <p:cNvPicPr>
            <a:picLocks noChangeAspect="1"/>
          </p:cNvPicPr>
          <p:nvPr/>
        </p:nvPicPr>
        <p:blipFill>
          <a:blip r:embed="rId2">
            <a:extLst>
              <a:ext uri="{28A0092B-C50C-407E-A947-70E740481C1C}">
                <a14:useLocalDpi xmlns:a14="http://schemas.microsoft.com/office/drawing/2010/main" val="0"/>
              </a:ext>
            </a:extLst>
          </a:blip>
          <a:srcRect b="-20995"/>
          <a:stretch>
            <a:fillRect/>
          </a:stretch>
        </p:blipFill>
        <p:spPr bwMode="auto">
          <a:xfrm>
            <a:off x="2216150" y="150813"/>
            <a:ext cx="4575175" cy="700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el 1">
            <a:extLst>
              <a:ext uri="{FF2B5EF4-FFF2-40B4-BE49-F238E27FC236}">
                <a16:creationId xmlns:a16="http://schemas.microsoft.com/office/drawing/2014/main" id="{A0EFA120-833F-8AFD-0A74-A4F8F8429645}"/>
              </a:ext>
            </a:extLst>
          </p:cNvPr>
          <p:cNvSpPr>
            <a:spLocks noGrp="1"/>
          </p:cNvSpPr>
          <p:nvPr>
            <p:ph type="ctrTitle"/>
          </p:nvPr>
        </p:nvSpPr>
        <p:spPr>
          <a:xfrm>
            <a:off x="617538" y="1588"/>
            <a:ext cx="7772400" cy="1470025"/>
          </a:xfrm>
          <a:solidFill>
            <a:srgbClr val="92D050"/>
          </a:solidFill>
        </p:spPr>
        <p:txBody>
          <a:bodyPr/>
          <a:lstStyle/>
          <a:p>
            <a:pPr eaLnBrk="1" hangingPunct="1"/>
            <a:r>
              <a:rPr lang="nl-NL" altLang="nl-NL" sz="6000" dirty="0">
                <a:solidFill>
                  <a:schemeClr val="bg1"/>
                </a:solidFill>
              </a:rPr>
              <a:t>KI</a:t>
            </a:r>
          </a:p>
        </p:txBody>
      </p:sp>
      <p:sp>
        <p:nvSpPr>
          <p:cNvPr id="3" name="Ondertitel 2">
            <a:extLst>
              <a:ext uri="{FF2B5EF4-FFF2-40B4-BE49-F238E27FC236}">
                <a16:creationId xmlns:a16="http://schemas.microsoft.com/office/drawing/2014/main" id="{6C174648-0DBC-5AD1-A8D3-53BA45DE303A}"/>
              </a:ext>
            </a:extLst>
          </p:cNvPr>
          <p:cNvSpPr>
            <a:spLocks noGrp="1"/>
          </p:cNvSpPr>
          <p:nvPr>
            <p:ph type="subTitle" idx="1"/>
          </p:nvPr>
        </p:nvSpPr>
        <p:spPr>
          <a:xfrm>
            <a:off x="1403350" y="4868863"/>
            <a:ext cx="6400800" cy="1752600"/>
          </a:xfrm>
          <a:solidFill>
            <a:schemeClr val="bg2">
              <a:lumMod val="75000"/>
            </a:schemeClr>
          </a:solidFill>
        </p:spPr>
        <p:txBody>
          <a:bodyPr rtlCol="0">
            <a:normAutofit/>
          </a:bodyPr>
          <a:lstStyle/>
          <a:p>
            <a:pPr eaLnBrk="1" fontAlgn="auto" hangingPunct="1">
              <a:spcAft>
                <a:spcPts val="0"/>
              </a:spcAft>
              <a:defRPr/>
            </a:pPr>
            <a:r>
              <a:rPr lang="nl-NL" dirty="0">
                <a:solidFill>
                  <a:schemeClr val="tx1"/>
                </a:solidFill>
              </a:rPr>
              <a:t>Volkjes klaarmaken voor KI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826BC879-3062-5DEE-8AFA-16BAA92F7303}"/>
              </a:ext>
            </a:extLst>
          </p:cNvPr>
          <p:cNvSpPr>
            <a:spLocks noGrp="1" noChangeArrowheads="1"/>
          </p:cNvSpPr>
          <p:nvPr>
            <p:ph type="title"/>
          </p:nvPr>
        </p:nvSpPr>
        <p:spPr/>
        <p:txBody>
          <a:bodyPr/>
          <a:lstStyle/>
          <a:p>
            <a:pPr eaLnBrk="1" hangingPunct="1"/>
            <a:r>
              <a:rPr lang="nl-NL" altLang="nl-NL"/>
              <a:t>Moerroostertje aan binnenkant!!</a:t>
            </a:r>
          </a:p>
        </p:txBody>
      </p:sp>
      <p:sp>
        <p:nvSpPr>
          <p:cNvPr id="3" name="Tijdelijke aanduiding voor inhoud 2">
            <a:extLst>
              <a:ext uri="{FF2B5EF4-FFF2-40B4-BE49-F238E27FC236}">
                <a16:creationId xmlns:a16="http://schemas.microsoft.com/office/drawing/2014/main" id="{BC0F8711-7398-4D1E-B00A-1E50E95DD17B}"/>
              </a:ext>
            </a:extLst>
          </p:cNvPr>
          <p:cNvSpPr>
            <a:spLocks noGrp="1"/>
          </p:cNvSpPr>
          <p:nvPr>
            <p:ph idx="1"/>
          </p:nvPr>
        </p:nvSpPr>
        <p:spPr/>
        <p:txBody>
          <a:bodyPr rtlCol="0">
            <a:normAutofit fontScale="70000" lnSpcReduction="20000"/>
          </a:bodyPr>
          <a:lstStyle/>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p>
          <a:p>
            <a:pPr eaLnBrk="1" fontAlgn="auto" hangingPunct="1">
              <a:spcAft>
                <a:spcPts val="0"/>
              </a:spcAft>
              <a:defRPr/>
            </a:pPr>
            <a:r>
              <a:rPr lang="nl-NL" dirty="0"/>
              <a:t>Als koningin geslachtsrijp is, willen de bijen haar naar buiten jagen</a:t>
            </a:r>
          </a:p>
          <a:p>
            <a:pPr eaLnBrk="1" fontAlgn="auto" hangingPunct="1">
              <a:spcAft>
                <a:spcPts val="0"/>
              </a:spcAft>
              <a:defRPr/>
            </a:pPr>
            <a:r>
              <a:rPr lang="nl-NL" dirty="0"/>
              <a:t>Zit moerrooster aan buitenkant kastje, kan koningin bijen niet ontvluchten</a:t>
            </a:r>
          </a:p>
          <a:p>
            <a:pPr eaLnBrk="1" fontAlgn="auto" hangingPunct="1">
              <a:spcAft>
                <a:spcPts val="0"/>
              </a:spcAft>
              <a:defRPr/>
            </a:pPr>
            <a:r>
              <a:rPr lang="nl-NL" dirty="0"/>
              <a:t>Moer wordt door bijen beschadigd. (foto: Gerard Boswinkel)</a:t>
            </a:r>
          </a:p>
          <a:p>
            <a:pPr marL="0" indent="0" eaLnBrk="1" fontAlgn="auto" hangingPunct="1">
              <a:spcAft>
                <a:spcPts val="0"/>
              </a:spcAft>
              <a:buFont typeface="Arial" panose="020B0604020202020204" pitchFamily="34" charset="0"/>
              <a:buNone/>
              <a:defRPr/>
            </a:pPr>
            <a:endParaRPr lang="nl-NL" dirty="0"/>
          </a:p>
          <a:p>
            <a:pPr marL="0" indent="0" eaLnBrk="1" fontAlgn="auto" hangingPunct="1">
              <a:spcAft>
                <a:spcPts val="0"/>
              </a:spcAft>
              <a:buFont typeface="Arial" panose="020B0604020202020204" pitchFamily="34" charset="0"/>
              <a:buNone/>
              <a:defRPr/>
            </a:pPr>
            <a:endParaRPr lang="nl-NL" dirty="0">
              <a:solidFill>
                <a:srgbClr val="CC9900"/>
              </a:solidFill>
            </a:endParaRPr>
          </a:p>
        </p:txBody>
      </p:sp>
      <p:pic>
        <p:nvPicPr>
          <p:cNvPr id="12292" name="Picture 2" descr="C:\Users\Gerard Boswinkel\Pictures\Camera Roll\20210320_150729.jpg">
            <a:extLst>
              <a:ext uri="{FF2B5EF4-FFF2-40B4-BE49-F238E27FC236}">
                <a16:creationId xmlns:a16="http://schemas.microsoft.com/office/drawing/2014/main" id="{DE3C2D3E-AB30-95A3-6CEC-2D09671AF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268413"/>
            <a:ext cx="1422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a:extLst>
              <a:ext uri="{FF2B5EF4-FFF2-40B4-BE49-F238E27FC236}">
                <a16:creationId xmlns:a16="http://schemas.microsoft.com/office/drawing/2014/main" id="{9585EECC-DC44-EB30-1B65-DA02C575D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85888"/>
            <a:ext cx="1365250" cy="28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3FCD-E998-0FE6-92F9-F15A69659833}"/>
              </a:ext>
            </a:extLst>
          </p:cNvPr>
          <p:cNvSpPr>
            <a:spLocks noGrp="1"/>
          </p:cNvSpPr>
          <p:nvPr>
            <p:ph type="title"/>
          </p:nvPr>
        </p:nvSpPr>
        <p:spPr/>
        <p:txBody>
          <a:bodyPr/>
          <a:lstStyle/>
          <a:p>
            <a:r>
              <a:rPr lang="en-GB" dirty="0"/>
              <a:t>Welk </a:t>
            </a:r>
            <a:r>
              <a:rPr lang="en-GB" dirty="0" err="1"/>
              <a:t>bevruchtingskastje</a:t>
            </a:r>
            <a:r>
              <a:rPr lang="en-GB" dirty="0"/>
              <a:t>?</a:t>
            </a:r>
            <a:endParaRPr lang="en-NL" dirty="0"/>
          </a:p>
        </p:txBody>
      </p:sp>
      <p:sp>
        <p:nvSpPr>
          <p:cNvPr id="6" name="TextBox 5">
            <a:extLst>
              <a:ext uri="{FF2B5EF4-FFF2-40B4-BE49-F238E27FC236}">
                <a16:creationId xmlns:a16="http://schemas.microsoft.com/office/drawing/2014/main" id="{24B4AA51-37BA-24DA-8BC2-FD62450660DF}"/>
              </a:ext>
            </a:extLst>
          </p:cNvPr>
          <p:cNvSpPr txBox="1"/>
          <p:nvPr/>
        </p:nvSpPr>
        <p:spPr>
          <a:xfrm>
            <a:off x="1403648" y="1556792"/>
            <a:ext cx="6624736" cy="3745897"/>
          </a:xfrm>
          <a:prstGeom prst="rect">
            <a:avLst/>
          </a:prstGeom>
          <a:noFill/>
        </p:spPr>
        <p:txBody>
          <a:bodyPr wrap="square">
            <a:spAutoFit/>
          </a:bodyPr>
          <a:lstStyle/>
          <a:p>
            <a:pPr marL="269875">
              <a:lnSpc>
                <a:spcPct val="107000"/>
              </a:lnSpc>
              <a:spcAft>
                <a:spcPts val="800"/>
              </a:spcAft>
              <a:buNone/>
            </a:pPr>
            <a:endParaRPr lang="en-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69875">
              <a:lnSpc>
                <a:spcPct val="107000"/>
              </a:lnSpc>
              <a:spcAft>
                <a:spcPts val="800"/>
              </a:spcAft>
              <a:buNone/>
            </a:pPr>
            <a:r>
              <a:rPr lang="nl-NL" sz="2400" kern="100" dirty="0">
                <a:ea typeface="Calibri" panose="020F0502020204030204" pitchFamily="34" charset="0"/>
                <a:cs typeface="Times New Roman" panose="02020603050405020304" pitchFamily="18" charset="0"/>
              </a:rPr>
              <a:t>Sterk geadviseerd wordt </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te werken met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Apidea’s</a:t>
            </a:r>
            <a:r>
              <a:rPr lang="nl-NL" sz="2400" kern="100" dirty="0">
                <a:ea typeface="Calibri" panose="020F0502020204030204" pitchFamily="34" charset="0"/>
                <a:cs typeface="Times New Roman" panose="02020603050405020304" pitchFamily="18" charset="0"/>
              </a:rPr>
              <a:t>, vooral omdat het bij die kastjes makkelijk is om de koningin in een </a:t>
            </a:r>
            <a:r>
              <a:rPr lang="nl-NL" sz="2400" kern="100" dirty="0" err="1">
                <a:ea typeface="Calibri" panose="020F0502020204030204" pitchFamily="34" charset="0"/>
                <a:cs typeface="Times New Roman" panose="02020603050405020304" pitchFamily="18" charset="0"/>
              </a:rPr>
              <a:t>nicotkooitje</a:t>
            </a:r>
            <a:r>
              <a:rPr lang="nl-NL" sz="2400" kern="100" dirty="0">
                <a:ea typeface="Calibri" panose="020F0502020204030204" pitchFamily="34" charset="0"/>
                <a:cs typeface="Times New Roman" panose="02020603050405020304" pitchFamily="18" charset="0"/>
              </a:rPr>
              <a:t> uit het kastje te halen en er weer in zonder dat er werksters ontsnappen.</a:t>
            </a:r>
          </a:p>
          <a:p>
            <a:pPr marL="269875">
              <a:lnSpc>
                <a:spcPct val="107000"/>
              </a:lnSpc>
              <a:spcAft>
                <a:spcPts val="800"/>
              </a:spcAft>
              <a:buNone/>
            </a:pP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Veel rondvliegende werksters op de KI-locatie is onplezierig.</a:t>
            </a:r>
          </a:p>
          <a:p>
            <a:pPr marL="555625" indent="-285750">
              <a:lnSpc>
                <a:spcPct val="107000"/>
              </a:lnSpc>
              <a:spcAft>
                <a:spcPts val="800"/>
              </a:spcAft>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930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9564C-6C86-1532-9E8F-1C76B88DA742}"/>
            </a:ext>
          </a:extLst>
        </p:cNvPr>
        <p:cNvGrpSpPr/>
        <p:nvPr/>
      </p:nvGrpSpPr>
      <p:grpSpPr>
        <a:xfrm>
          <a:off x="0" y="0"/>
          <a:ext cx="0" cy="0"/>
          <a:chOff x="0" y="0"/>
          <a:chExt cx="0" cy="0"/>
        </a:xfrm>
      </p:grpSpPr>
      <p:pic>
        <p:nvPicPr>
          <p:cNvPr id="3" name="Picture 2" descr="A plastic container with a hole in it&#10;&#10;AI-generated content may be incorrect.">
            <a:extLst>
              <a:ext uri="{FF2B5EF4-FFF2-40B4-BE49-F238E27FC236}">
                <a16:creationId xmlns:a16="http://schemas.microsoft.com/office/drawing/2014/main" id="{EE8EC5D4-3C75-44C6-ACE0-209118020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8" y="0"/>
            <a:ext cx="3719872" cy="4959829"/>
          </a:xfrm>
          <a:prstGeom prst="rect">
            <a:avLst/>
          </a:prstGeom>
        </p:spPr>
      </p:pic>
      <p:sp>
        <p:nvSpPr>
          <p:cNvPr id="5" name="TextBox 4">
            <a:extLst>
              <a:ext uri="{FF2B5EF4-FFF2-40B4-BE49-F238E27FC236}">
                <a16:creationId xmlns:a16="http://schemas.microsoft.com/office/drawing/2014/main" id="{F9E1AB44-B4FC-03EF-6020-D22451ED81D0}"/>
              </a:ext>
            </a:extLst>
          </p:cNvPr>
          <p:cNvSpPr txBox="1"/>
          <p:nvPr/>
        </p:nvSpPr>
        <p:spPr>
          <a:xfrm>
            <a:off x="3995936" y="332656"/>
            <a:ext cx="4824536" cy="5262979"/>
          </a:xfrm>
          <a:prstGeom prst="rect">
            <a:avLst/>
          </a:prstGeom>
          <a:noFill/>
        </p:spPr>
        <p:txBody>
          <a:bodyPr wrap="square" rtlCol="0">
            <a:spAutoFit/>
          </a:bodyPr>
          <a:lstStyle/>
          <a:p>
            <a:r>
              <a:rPr lang="en-GB" sz="2400" dirty="0"/>
              <a:t>Bij een Apidea wordt de koningin voor de reis naar de KI-dag in een nicotkooitje gedaan zodat ze er voor de verdoving uitgehaald kan worden zonder dat werksters ontnappen.</a:t>
            </a:r>
          </a:p>
          <a:p>
            <a:endParaRPr lang="en-GB" sz="2400" dirty="0"/>
          </a:p>
          <a:p>
            <a:r>
              <a:rPr lang="en-GB" sz="2400" dirty="0"/>
              <a:t>Na insemineren en verdoven gaat de koningin in een tweede nicokooitje met een gat in de zijkant zodat de koningin er zachtjes in kan worden gelegd. </a:t>
            </a:r>
          </a:p>
          <a:p>
            <a:r>
              <a:rPr lang="en-GB" sz="2400" dirty="0"/>
              <a:t>Nadat het kooitje in de Apidea is gehangen kunnen de werksters onmiddellijk bij de koningin.</a:t>
            </a:r>
            <a:endParaRPr lang="en-NL" sz="2400" dirty="0"/>
          </a:p>
        </p:txBody>
      </p:sp>
    </p:spTree>
    <p:extLst>
      <p:ext uri="{BB962C8B-B14F-4D97-AF65-F5344CB8AC3E}">
        <p14:creationId xmlns:p14="http://schemas.microsoft.com/office/powerpoint/2010/main" val="375496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611FE41D-A1CC-8FE6-8BBC-1CF705084725}"/>
              </a:ext>
            </a:extLst>
          </p:cNvPr>
          <p:cNvSpPr>
            <a:spLocks noGrp="1"/>
          </p:cNvSpPr>
          <p:nvPr>
            <p:ph type="title"/>
          </p:nvPr>
        </p:nvSpPr>
        <p:spPr/>
        <p:txBody>
          <a:bodyPr/>
          <a:lstStyle/>
          <a:p>
            <a:pPr eaLnBrk="1" hangingPunct="1"/>
            <a:r>
              <a:rPr lang="nl-NL" altLang="nl-NL"/>
              <a:t>Voorbereiding van de kastjes</a:t>
            </a:r>
          </a:p>
        </p:txBody>
      </p:sp>
      <p:sp>
        <p:nvSpPr>
          <p:cNvPr id="3" name="Tijdelijke aanduiding voor inhoud 2">
            <a:extLst>
              <a:ext uri="{FF2B5EF4-FFF2-40B4-BE49-F238E27FC236}">
                <a16:creationId xmlns:a16="http://schemas.microsoft.com/office/drawing/2014/main" id="{294EB099-B1E1-6EF9-D4F2-C0E9D1A07370}"/>
              </a:ext>
            </a:extLst>
          </p:cNvPr>
          <p:cNvSpPr>
            <a:spLocks noGrp="1"/>
          </p:cNvSpPr>
          <p:nvPr>
            <p:ph idx="1"/>
          </p:nvPr>
        </p:nvSpPr>
        <p:spPr>
          <a:xfrm>
            <a:off x="457200" y="1600200"/>
            <a:ext cx="3970338" cy="4525963"/>
          </a:xfrm>
        </p:spPr>
        <p:txBody>
          <a:bodyPr rtlCol="0">
            <a:normAutofit fontScale="92500" lnSpcReduction="10000"/>
          </a:bodyPr>
          <a:lstStyle/>
          <a:p>
            <a:pPr eaLnBrk="1" fontAlgn="auto" hangingPunct="1">
              <a:spcAft>
                <a:spcPts val="0"/>
              </a:spcAft>
              <a:defRPr/>
            </a:pPr>
            <a:r>
              <a:rPr lang="nl-NL" dirty="0"/>
              <a:t>De </a:t>
            </a:r>
            <a:r>
              <a:rPr lang="nl-NL" dirty="0" err="1"/>
              <a:t>dekplank</a:t>
            </a:r>
            <a:r>
              <a:rPr lang="nl-NL" dirty="0"/>
              <a:t> van de kastjes moet een gat hebben waarin precies passend een kooitje geschoven kan worden</a:t>
            </a:r>
          </a:p>
          <a:p>
            <a:pPr eaLnBrk="1" fontAlgn="auto" hangingPunct="1">
              <a:spcAft>
                <a:spcPts val="0"/>
              </a:spcAft>
              <a:defRPr/>
            </a:pPr>
            <a:r>
              <a:rPr lang="nl-NL" dirty="0"/>
              <a:t>Er mogen geen bijen ontsnappen tijdens de inseminatie. (foto: Tieme Wanders</a:t>
            </a:r>
          </a:p>
        </p:txBody>
      </p:sp>
      <p:pic>
        <p:nvPicPr>
          <p:cNvPr id="13316" name="Afbeelding 3">
            <a:extLst>
              <a:ext uri="{FF2B5EF4-FFF2-40B4-BE49-F238E27FC236}">
                <a16:creationId xmlns:a16="http://schemas.microsoft.com/office/drawing/2014/main" id="{1FDACA8D-7254-D99F-7CB3-4FE767162F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0"/>
            <a:ext cx="4211638"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16C89624-D9E5-FEA3-28A3-69FF3CDD951F}"/>
              </a:ext>
            </a:extLst>
          </p:cNvPr>
          <p:cNvSpPr>
            <a:spLocks noGrp="1"/>
          </p:cNvSpPr>
          <p:nvPr>
            <p:ph type="title"/>
          </p:nvPr>
        </p:nvSpPr>
        <p:spPr/>
        <p:txBody>
          <a:bodyPr/>
          <a:lstStyle/>
          <a:p>
            <a:pPr eaLnBrk="1" hangingPunct="1"/>
            <a:r>
              <a:rPr lang="nl-NL" altLang="nl-NL"/>
              <a:t>Voorbereiding kastjes</a:t>
            </a:r>
          </a:p>
        </p:txBody>
      </p:sp>
      <p:pic>
        <p:nvPicPr>
          <p:cNvPr id="14339" name="Afbeelding 3">
            <a:extLst>
              <a:ext uri="{FF2B5EF4-FFF2-40B4-BE49-F238E27FC236}">
                <a16:creationId xmlns:a16="http://schemas.microsoft.com/office/drawing/2014/main" id="{2B2CF917-2663-30D4-C74E-09207318CF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12875"/>
            <a:ext cx="5795963"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kstvak 1">
            <a:extLst>
              <a:ext uri="{FF2B5EF4-FFF2-40B4-BE49-F238E27FC236}">
                <a16:creationId xmlns:a16="http://schemas.microsoft.com/office/drawing/2014/main" id="{2EE89503-9D1C-BCD4-1040-51A9565A69CB}"/>
              </a:ext>
            </a:extLst>
          </p:cNvPr>
          <p:cNvSpPr txBox="1">
            <a:spLocks noChangeArrowheads="1"/>
          </p:cNvSpPr>
          <p:nvPr/>
        </p:nvSpPr>
        <p:spPr bwMode="auto">
          <a:xfrm>
            <a:off x="1403350" y="6021388"/>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a:t>Foto: Tieme Wanders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60DDBA05-3B71-C713-4F4B-CD8B1C42B065}"/>
              </a:ext>
            </a:extLst>
          </p:cNvPr>
          <p:cNvSpPr>
            <a:spLocks noGrp="1"/>
          </p:cNvSpPr>
          <p:nvPr>
            <p:ph type="title"/>
          </p:nvPr>
        </p:nvSpPr>
        <p:spPr/>
        <p:txBody>
          <a:bodyPr/>
          <a:lstStyle/>
          <a:p>
            <a:pPr eaLnBrk="1" hangingPunct="1"/>
            <a:r>
              <a:rPr lang="nl-NL" altLang="nl-NL"/>
              <a:t>Typen kooitjes</a:t>
            </a:r>
          </a:p>
        </p:txBody>
      </p:sp>
      <p:sp>
        <p:nvSpPr>
          <p:cNvPr id="3" name="Tijdelijke aanduiding voor inhoud 2">
            <a:extLst>
              <a:ext uri="{FF2B5EF4-FFF2-40B4-BE49-F238E27FC236}">
                <a16:creationId xmlns:a16="http://schemas.microsoft.com/office/drawing/2014/main" id="{BC5A2F66-9335-53C4-1254-00B2361D0DC4}"/>
              </a:ext>
            </a:extLst>
          </p:cNvPr>
          <p:cNvSpPr>
            <a:spLocks noGrp="1"/>
          </p:cNvSpPr>
          <p:nvPr>
            <p:ph idx="1"/>
          </p:nvPr>
        </p:nvSpPr>
        <p:spPr>
          <a:xfrm>
            <a:off x="457200" y="1600200"/>
            <a:ext cx="3827463" cy="4525963"/>
          </a:xfrm>
        </p:spPr>
        <p:txBody>
          <a:bodyPr rtlCol="0">
            <a:normAutofit fontScale="85000" lnSpcReduction="10000"/>
          </a:bodyPr>
          <a:lstStyle/>
          <a:p>
            <a:pPr eaLnBrk="1" fontAlgn="auto" hangingPunct="1">
              <a:spcAft>
                <a:spcPts val="0"/>
              </a:spcAft>
              <a:defRPr/>
            </a:pPr>
            <a:r>
              <a:rPr lang="nl-NL" dirty="0"/>
              <a:t>De bijen kunnen de pootjes van de koningin beschadigen als kooitjes van draad gebruikt worden. </a:t>
            </a:r>
            <a:r>
              <a:rPr lang="nl-NL" dirty="0" err="1"/>
              <a:t>Nicot</a:t>
            </a:r>
            <a:r>
              <a:rPr lang="nl-NL" dirty="0"/>
              <a:t> e.d. zijn wel veilig.</a:t>
            </a:r>
          </a:p>
          <a:p>
            <a:pPr eaLnBrk="1" fontAlgn="auto" hangingPunct="1">
              <a:spcAft>
                <a:spcPts val="0"/>
              </a:spcAft>
              <a:defRPr/>
            </a:pPr>
            <a:r>
              <a:rPr lang="nl-NL" dirty="0"/>
              <a:t>Draadkooitjes kunnen worden gebruikt nadat ze in vloeibare was zijn gedoopt </a:t>
            </a:r>
            <a:r>
              <a:rPr lang="nl-NL" sz="2100" dirty="0"/>
              <a:t>(Foto: Tieme Wanders)</a:t>
            </a:r>
          </a:p>
        </p:txBody>
      </p:sp>
      <p:pic>
        <p:nvPicPr>
          <p:cNvPr id="15364" name="Afbeelding 3">
            <a:extLst>
              <a:ext uri="{FF2B5EF4-FFF2-40B4-BE49-F238E27FC236}">
                <a16:creationId xmlns:a16="http://schemas.microsoft.com/office/drawing/2014/main" id="{A36F866F-D635-BD38-4F9C-A59774F115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844675"/>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03FF6E45-CEA2-2E2F-90B9-918B9CEFDF8D}"/>
              </a:ext>
            </a:extLst>
          </p:cNvPr>
          <p:cNvSpPr>
            <a:spLocks noGrp="1"/>
          </p:cNvSpPr>
          <p:nvPr>
            <p:ph type="title"/>
          </p:nvPr>
        </p:nvSpPr>
        <p:spPr/>
        <p:txBody>
          <a:bodyPr/>
          <a:lstStyle/>
          <a:p>
            <a:pPr eaLnBrk="1" hangingPunct="1"/>
            <a:r>
              <a:rPr lang="nl-NL" altLang="nl-NL"/>
              <a:t>Moeren vangen</a:t>
            </a:r>
          </a:p>
        </p:txBody>
      </p:sp>
      <p:sp>
        <p:nvSpPr>
          <p:cNvPr id="16387" name="Tijdelijke aanduiding voor inhoud 2">
            <a:extLst>
              <a:ext uri="{FF2B5EF4-FFF2-40B4-BE49-F238E27FC236}">
                <a16:creationId xmlns:a16="http://schemas.microsoft.com/office/drawing/2014/main" id="{DBA4FC1B-6121-4E1D-1EE1-B8B3F6C4753B}"/>
              </a:ext>
            </a:extLst>
          </p:cNvPr>
          <p:cNvSpPr>
            <a:spLocks noGrp="1"/>
          </p:cNvSpPr>
          <p:nvPr>
            <p:ph idx="1"/>
          </p:nvPr>
        </p:nvSpPr>
        <p:spPr/>
        <p:txBody>
          <a:bodyPr/>
          <a:lstStyle/>
          <a:p>
            <a:pPr eaLnBrk="1" hangingPunct="1"/>
            <a:r>
              <a:rPr lang="nl-NL" altLang="nl-NL"/>
              <a:t>Op de avond voor de inseminatie wordt de koningin uit het kastje gevangen (doe dit binnen) en in een kooitje gedaan.</a:t>
            </a:r>
          </a:p>
          <a:p>
            <a:pPr eaLnBrk="1" hangingPunct="1"/>
            <a:r>
              <a:rPr lang="nl-NL" altLang="nl-NL"/>
              <a:t>Hang aan het kooitje een label met daarop het nummer van het kastje waar de koningin uitkomt.</a:t>
            </a:r>
          </a:p>
          <a:p>
            <a:pPr eaLnBrk="1" hangingPunct="1"/>
            <a:r>
              <a:rPr lang="nl-NL" altLang="nl-NL"/>
              <a:t>Het kooitje wordt in het daarvoor bestemde gat gehangen en het kastje kan weer dicht. De bijen blijven vliegen.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B49435E8-CA85-841D-9906-41CD018FAFE0}"/>
              </a:ext>
            </a:extLst>
          </p:cNvPr>
          <p:cNvSpPr>
            <a:spLocks noGrp="1"/>
          </p:cNvSpPr>
          <p:nvPr>
            <p:ph type="title"/>
          </p:nvPr>
        </p:nvSpPr>
        <p:spPr/>
        <p:txBody>
          <a:bodyPr/>
          <a:lstStyle/>
          <a:p>
            <a:pPr eaLnBrk="1" hangingPunct="1"/>
            <a:r>
              <a:rPr lang="nl-NL" altLang="nl-NL"/>
              <a:t>Op pad naar het KI station</a:t>
            </a:r>
          </a:p>
        </p:txBody>
      </p:sp>
      <p:sp>
        <p:nvSpPr>
          <p:cNvPr id="17411" name="Tijdelijke aanduiding voor inhoud 2">
            <a:extLst>
              <a:ext uri="{FF2B5EF4-FFF2-40B4-BE49-F238E27FC236}">
                <a16:creationId xmlns:a16="http://schemas.microsoft.com/office/drawing/2014/main" id="{D6FF35B2-8059-271C-8452-FB6B3254CD85}"/>
              </a:ext>
            </a:extLst>
          </p:cNvPr>
          <p:cNvSpPr>
            <a:spLocks noGrp="1"/>
          </p:cNvSpPr>
          <p:nvPr>
            <p:ph idx="1"/>
          </p:nvPr>
        </p:nvSpPr>
        <p:spPr/>
        <p:txBody>
          <a:bodyPr/>
          <a:lstStyle/>
          <a:p>
            <a:pPr eaLnBrk="1" hangingPunct="1"/>
            <a:r>
              <a:rPr lang="nl-NL" altLang="nl-NL"/>
              <a:t>In de ochtend voordat de bijen vliegen worden de kastjes dicht gedaan en in de auto gezet. </a:t>
            </a:r>
          </a:p>
          <a:p>
            <a:pPr eaLnBrk="1" hangingPunct="1"/>
            <a:r>
              <a:rPr lang="nl-NL" altLang="nl-NL"/>
              <a:t>Controleer goed of de ventilatie open is.</a:t>
            </a:r>
          </a:p>
          <a:p>
            <a:pPr eaLnBrk="1" hangingPunct="1"/>
            <a:r>
              <a:rPr lang="nl-NL" altLang="nl-NL"/>
              <a:t>Kastjes goed vastzetten.</a:t>
            </a:r>
          </a:p>
          <a:p>
            <a:pPr eaLnBrk="1" hangingPunct="1"/>
            <a:r>
              <a:rPr lang="nl-NL" altLang="nl-NL"/>
              <a:t>Zorg dat het niet te warm wordt in de auto.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8E653AFE-8819-C15E-8FB6-B594627E3ED0}"/>
              </a:ext>
            </a:extLst>
          </p:cNvPr>
          <p:cNvSpPr>
            <a:spLocks noGrp="1"/>
          </p:cNvSpPr>
          <p:nvPr>
            <p:ph type="title"/>
          </p:nvPr>
        </p:nvSpPr>
        <p:spPr/>
        <p:txBody>
          <a:bodyPr/>
          <a:lstStyle/>
          <a:p>
            <a:pPr eaLnBrk="1" hangingPunct="1"/>
            <a:r>
              <a:rPr lang="nl-NL" altLang="nl-NL"/>
              <a:t>Inseminatie</a:t>
            </a:r>
          </a:p>
        </p:txBody>
      </p:sp>
      <p:sp>
        <p:nvSpPr>
          <p:cNvPr id="18435" name="Tijdelijke aanduiding voor inhoud 2">
            <a:extLst>
              <a:ext uri="{FF2B5EF4-FFF2-40B4-BE49-F238E27FC236}">
                <a16:creationId xmlns:a16="http://schemas.microsoft.com/office/drawing/2014/main" id="{619C3494-0678-B8E1-3E4E-220D862E215E}"/>
              </a:ext>
            </a:extLst>
          </p:cNvPr>
          <p:cNvSpPr>
            <a:spLocks noGrp="1"/>
          </p:cNvSpPr>
          <p:nvPr>
            <p:ph idx="1"/>
          </p:nvPr>
        </p:nvSpPr>
        <p:spPr/>
        <p:txBody>
          <a:bodyPr/>
          <a:lstStyle/>
          <a:p>
            <a:pPr eaLnBrk="1" hangingPunct="1"/>
            <a:r>
              <a:rPr lang="nl-NL" altLang="nl-NL"/>
              <a:t>Op de plaats van bestemming worden de kooitjes uit de volkjes gehaald.</a:t>
            </a:r>
          </a:p>
          <a:p>
            <a:pPr eaLnBrk="1" hangingPunct="1"/>
            <a:r>
              <a:rPr lang="nl-NL" altLang="nl-NL"/>
              <a:t>Controleer of nog duidelijk is uit welk kastje de koningin komt.</a:t>
            </a:r>
          </a:p>
          <a:p>
            <a:pPr eaLnBrk="1" hangingPunct="1"/>
            <a:r>
              <a:rPr lang="nl-NL" altLang="nl-NL"/>
              <a:t>Het is belangrijk duidelijk per groep koninginnen te weten met welke darrenlijn ze geïnsemineerd moeten worden</a:t>
            </a:r>
          </a:p>
          <a:p>
            <a:pPr eaLnBrk="1" hangingPunct="1"/>
            <a:r>
              <a:rPr lang="nl-NL" altLang="nl-NL"/>
              <a:t>De moeren krijgen nu allemaal een eerste CO2 dosis.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DC146A83-CB4E-0ED2-42F3-696E0A37B176}"/>
              </a:ext>
            </a:extLst>
          </p:cNvPr>
          <p:cNvSpPr>
            <a:spLocks noGrp="1"/>
          </p:cNvSpPr>
          <p:nvPr>
            <p:ph type="title"/>
          </p:nvPr>
        </p:nvSpPr>
        <p:spPr/>
        <p:txBody>
          <a:bodyPr/>
          <a:lstStyle/>
          <a:p>
            <a:pPr eaLnBrk="1" hangingPunct="1"/>
            <a:r>
              <a:rPr lang="nl-NL" altLang="nl-NL"/>
              <a:t>CO</a:t>
            </a:r>
            <a:r>
              <a:rPr lang="nl-NL" altLang="nl-NL" baseline="-25000"/>
              <a:t>2</a:t>
            </a:r>
            <a:r>
              <a:rPr lang="nl-NL" altLang="nl-NL"/>
              <a:t> verdoving</a:t>
            </a:r>
          </a:p>
        </p:txBody>
      </p:sp>
      <p:sp>
        <p:nvSpPr>
          <p:cNvPr id="3" name="Tijdelijke aanduiding voor inhoud 2">
            <a:extLst>
              <a:ext uri="{FF2B5EF4-FFF2-40B4-BE49-F238E27FC236}">
                <a16:creationId xmlns:a16="http://schemas.microsoft.com/office/drawing/2014/main" id="{3FFA513F-F8EC-7252-D508-F2DD68D2817E}"/>
              </a:ext>
            </a:extLst>
          </p:cNvPr>
          <p:cNvSpPr>
            <a:spLocks noGrp="1"/>
          </p:cNvSpPr>
          <p:nvPr>
            <p:ph idx="1"/>
          </p:nvPr>
        </p:nvSpPr>
        <p:spPr/>
        <p:txBody>
          <a:bodyPr rtlCol="0">
            <a:normAutofit/>
          </a:bodyPr>
          <a:lstStyle/>
          <a:p>
            <a:pPr eaLnBrk="1" fontAlgn="auto" hangingPunct="1">
              <a:spcAft>
                <a:spcPts val="0"/>
              </a:spcAft>
              <a:defRPr/>
            </a:pPr>
            <a:r>
              <a:rPr lang="nl-NL" dirty="0"/>
              <a:t>Na de verdoving wordt elke koningin verdoofd in het kooitje in haar eigen kastje teruggeplaatst.</a:t>
            </a:r>
          </a:p>
          <a:p>
            <a:pPr eaLnBrk="1" fontAlgn="auto" hangingPunct="1">
              <a:spcAft>
                <a:spcPts val="0"/>
              </a:spcAft>
              <a:defRPr/>
            </a:pPr>
            <a:endParaRPr lang="nl-NL" dirty="0"/>
          </a:p>
          <a:p>
            <a:pPr eaLnBrk="1" fontAlgn="auto" hangingPunct="1">
              <a:spcAft>
                <a:spcPts val="0"/>
              </a:spcAft>
              <a:defRPr/>
            </a:pPr>
            <a:r>
              <a:rPr lang="nl-NL" dirty="0"/>
              <a:t>Na ongeveer een uur kunnen de koninginnen geïnsemineerd worden.</a:t>
            </a:r>
          </a:p>
          <a:p>
            <a:pPr marL="0" indent="0" eaLnBrk="1" fontAlgn="auto" hangingPunct="1">
              <a:spcAft>
                <a:spcPts val="0"/>
              </a:spcAft>
              <a:buFont typeface="Arial" panose="020B0604020202020204" pitchFamily="34" charset="0"/>
              <a:buNone/>
              <a:defRPr/>
            </a:pPr>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4ED8FEE7-93E3-F46E-65A9-018A22A1BF38}"/>
              </a:ext>
            </a:extLst>
          </p:cNvPr>
          <p:cNvSpPr>
            <a:spLocks noGrp="1"/>
          </p:cNvSpPr>
          <p:nvPr>
            <p:ph type="title"/>
          </p:nvPr>
        </p:nvSpPr>
        <p:spPr/>
        <p:txBody>
          <a:bodyPr/>
          <a:lstStyle/>
          <a:p>
            <a:pPr eaLnBrk="1" hangingPunct="1"/>
            <a:r>
              <a:rPr lang="nl-NL" altLang="nl-NL" dirty="0"/>
              <a:t>Kastjes</a:t>
            </a:r>
          </a:p>
        </p:txBody>
      </p:sp>
      <p:sp>
        <p:nvSpPr>
          <p:cNvPr id="3" name="Tijdelijke aanduiding voor inhoud 2">
            <a:extLst>
              <a:ext uri="{FF2B5EF4-FFF2-40B4-BE49-F238E27FC236}">
                <a16:creationId xmlns:a16="http://schemas.microsoft.com/office/drawing/2014/main" id="{0816FFC2-1CA1-7C8A-1A92-A3B7782E8317}"/>
              </a:ext>
            </a:extLst>
          </p:cNvPr>
          <p:cNvSpPr>
            <a:spLocks noGrp="1"/>
          </p:cNvSpPr>
          <p:nvPr>
            <p:ph idx="1"/>
          </p:nvPr>
        </p:nvSpPr>
        <p:spPr/>
        <p:txBody>
          <a:bodyPr rtlCol="0">
            <a:normAutofit/>
          </a:bodyPr>
          <a:lstStyle/>
          <a:p>
            <a:pPr eaLnBrk="1" fontAlgn="auto" hangingPunct="1">
              <a:spcAft>
                <a:spcPts val="0"/>
              </a:spcAft>
              <a:defRPr/>
            </a:pPr>
            <a:r>
              <a:rPr lang="nl-NL" dirty="0"/>
              <a:t>De kastjes worden op dezelfde manier als gewone bevruchtingskastjes voorbereid</a:t>
            </a:r>
          </a:p>
          <a:p>
            <a:pPr eaLnBrk="1" fontAlgn="auto" hangingPunct="1">
              <a:spcAft>
                <a:spcPts val="0"/>
              </a:spcAft>
              <a:defRPr/>
            </a:pPr>
            <a:r>
              <a:rPr lang="nl-NL" dirty="0"/>
              <a:t>Voor KI zijn meerraatskastjes het meest geschikt.</a:t>
            </a:r>
          </a:p>
          <a:p>
            <a:pPr eaLnBrk="1" fontAlgn="auto" hangingPunct="1">
              <a:spcAft>
                <a:spcPts val="0"/>
              </a:spcAft>
              <a:defRPr/>
            </a:pPr>
            <a:r>
              <a:rPr lang="nl-NL" dirty="0"/>
              <a:t>Dus: drieramers, </a:t>
            </a:r>
            <a:r>
              <a:rPr lang="nl-NL" dirty="0" err="1"/>
              <a:t>Kirchhainers</a:t>
            </a:r>
            <a:r>
              <a:rPr lang="nl-NL" dirty="0"/>
              <a:t>, </a:t>
            </a:r>
            <a:r>
              <a:rPr lang="nl-NL" dirty="0" err="1"/>
              <a:t>Miniplus</a:t>
            </a:r>
            <a:r>
              <a:rPr lang="nl-NL" dirty="0"/>
              <a:t> etc.</a:t>
            </a:r>
          </a:p>
          <a:p>
            <a:pPr marL="0" indent="0" eaLnBrk="1" fontAlgn="auto" hangingPunct="1">
              <a:spcAft>
                <a:spcPts val="0"/>
              </a:spcAft>
              <a:buFont typeface="Arial" panose="020B0604020202020204" pitchFamily="34" charset="0"/>
              <a:buNone/>
              <a:defRPr/>
            </a:pPr>
            <a:endParaRPr lang="nl-NL" dirty="0"/>
          </a:p>
          <a:p>
            <a:pPr eaLnBrk="1" fontAlgn="auto" hangingPunct="1">
              <a:spcAft>
                <a:spcPts val="0"/>
              </a:spcAft>
              <a:defRPr/>
            </a:pP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BCD0EA00-821C-D5FA-A5E4-B885287A2900}"/>
              </a:ext>
            </a:extLst>
          </p:cNvPr>
          <p:cNvSpPr>
            <a:spLocks noGrp="1"/>
          </p:cNvSpPr>
          <p:nvPr>
            <p:ph type="title"/>
          </p:nvPr>
        </p:nvSpPr>
        <p:spPr/>
        <p:txBody>
          <a:bodyPr/>
          <a:lstStyle/>
          <a:p>
            <a:pPr eaLnBrk="1" hangingPunct="1"/>
            <a:r>
              <a:rPr lang="nl-NL" altLang="nl-NL"/>
              <a:t>CO</a:t>
            </a:r>
            <a:r>
              <a:rPr lang="nl-NL" altLang="nl-NL" baseline="-25000"/>
              <a:t>2</a:t>
            </a:r>
            <a:r>
              <a:rPr lang="nl-NL" altLang="nl-NL"/>
              <a:t> verdoving</a:t>
            </a:r>
          </a:p>
        </p:txBody>
      </p:sp>
      <p:pic>
        <p:nvPicPr>
          <p:cNvPr id="20483" name="Picture 2">
            <a:extLst>
              <a:ext uri="{FF2B5EF4-FFF2-40B4-BE49-F238E27FC236}">
                <a16:creationId xmlns:a16="http://schemas.microsoft.com/office/drawing/2014/main" id="{E217A6A3-9647-3DEB-0242-424861009C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11413" y="1412875"/>
            <a:ext cx="3744912" cy="4997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Tekstvak 1">
            <a:extLst>
              <a:ext uri="{FF2B5EF4-FFF2-40B4-BE49-F238E27FC236}">
                <a16:creationId xmlns:a16="http://schemas.microsoft.com/office/drawing/2014/main" id="{55AA7CD7-7059-482E-1D65-BF077386BA67}"/>
              </a:ext>
            </a:extLst>
          </p:cNvPr>
          <p:cNvSpPr txBox="1">
            <a:spLocks noChangeArrowheads="1"/>
          </p:cNvSpPr>
          <p:nvPr/>
        </p:nvSpPr>
        <p:spPr bwMode="auto">
          <a:xfrm>
            <a:off x="5724525" y="6308725"/>
            <a:ext cx="216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a:t>Foto: F.K. Tiesler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2177EEA1-2D12-CB33-8DC5-D453E59F5385}"/>
              </a:ext>
            </a:extLst>
          </p:cNvPr>
          <p:cNvSpPr>
            <a:spLocks noGrp="1"/>
          </p:cNvSpPr>
          <p:nvPr>
            <p:ph type="title"/>
          </p:nvPr>
        </p:nvSpPr>
        <p:spPr/>
        <p:txBody>
          <a:bodyPr/>
          <a:lstStyle/>
          <a:p>
            <a:pPr eaLnBrk="1" hangingPunct="1"/>
            <a:r>
              <a:rPr lang="nl-NL" altLang="nl-NL"/>
              <a:t>De inseminatie</a:t>
            </a:r>
          </a:p>
        </p:txBody>
      </p:sp>
      <p:pic>
        <p:nvPicPr>
          <p:cNvPr id="21507" name="Tijdelijke aanduiding voor inhoud 3">
            <a:extLst>
              <a:ext uri="{FF2B5EF4-FFF2-40B4-BE49-F238E27FC236}">
                <a16:creationId xmlns:a16="http://schemas.microsoft.com/office/drawing/2014/main" id="{16B6A9A5-26F6-2AC8-7896-C679007AD3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81763" y="3443288"/>
            <a:ext cx="2163762" cy="3313112"/>
          </a:xfrm>
        </p:spPr>
      </p:pic>
      <p:sp>
        <p:nvSpPr>
          <p:cNvPr id="21508" name="Tekstvak 4">
            <a:extLst>
              <a:ext uri="{FF2B5EF4-FFF2-40B4-BE49-F238E27FC236}">
                <a16:creationId xmlns:a16="http://schemas.microsoft.com/office/drawing/2014/main" id="{3B5FE1B6-0AF1-697C-57D3-39AA865FA695}"/>
              </a:ext>
            </a:extLst>
          </p:cNvPr>
          <p:cNvSpPr txBox="1">
            <a:spLocks noChangeArrowheads="1"/>
          </p:cNvSpPr>
          <p:nvPr/>
        </p:nvSpPr>
        <p:spPr bwMode="auto">
          <a:xfrm>
            <a:off x="611188" y="1412875"/>
            <a:ext cx="64087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a:t>Na een uur kunnen de koninginnen 1 voor 1 geïnsemineerd worden.</a:t>
            </a:r>
          </a:p>
          <a:p>
            <a:pPr eaLnBrk="1" hangingPunct="1">
              <a:spcBef>
                <a:spcPct val="0"/>
              </a:spcBef>
              <a:buFontTx/>
              <a:buNone/>
            </a:pPr>
            <a:endParaRPr lang="nl-NL" altLang="nl-NL"/>
          </a:p>
          <a:p>
            <a:pPr eaLnBrk="1" hangingPunct="1">
              <a:spcBef>
                <a:spcPct val="0"/>
              </a:spcBef>
              <a:buFontTx/>
              <a:buNone/>
            </a:pPr>
            <a:r>
              <a:rPr lang="nl-NL" altLang="nl-NL"/>
              <a:t>Een kooitje met moer wordt weer uit een kastje gehaald en naar de inseminator gebracht</a:t>
            </a:r>
          </a:p>
          <a:p>
            <a:pPr eaLnBrk="1" hangingPunct="1">
              <a:spcBef>
                <a:spcPct val="0"/>
              </a:spcBef>
              <a:buFontTx/>
              <a:buNone/>
            </a:pPr>
            <a:endParaRPr lang="nl-NL" altLang="nl-NL"/>
          </a:p>
          <a:p>
            <a:pPr eaLnBrk="1" hangingPunct="1">
              <a:spcBef>
                <a:spcPct val="0"/>
              </a:spcBef>
              <a:buFontTx/>
              <a:buNone/>
            </a:pPr>
            <a:r>
              <a:rPr lang="nl-NL" altLang="nl-NL"/>
              <a:t>De inseminator insemineert de koningin en zorgt dat ze in totaal voldoende narcose krijgt. </a:t>
            </a:r>
            <a:r>
              <a:rPr lang="nl-NL" altLang="nl-NL" sz="1800"/>
              <a:t>(foto: F.K. Tiesler)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0C07973B-6B1D-86DB-FFB9-CBC611BD40E7}"/>
              </a:ext>
            </a:extLst>
          </p:cNvPr>
          <p:cNvSpPr>
            <a:spLocks noGrp="1"/>
          </p:cNvSpPr>
          <p:nvPr>
            <p:ph type="title"/>
          </p:nvPr>
        </p:nvSpPr>
        <p:spPr/>
        <p:txBody>
          <a:bodyPr/>
          <a:lstStyle/>
          <a:p>
            <a:pPr eaLnBrk="1" hangingPunct="1"/>
            <a:r>
              <a:rPr lang="nl-NL" altLang="nl-NL"/>
              <a:t>Na de inseminatie</a:t>
            </a:r>
          </a:p>
        </p:txBody>
      </p:sp>
      <p:sp>
        <p:nvSpPr>
          <p:cNvPr id="22531" name="Tijdelijke aanduiding voor inhoud 2">
            <a:extLst>
              <a:ext uri="{FF2B5EF4-FFF2-40B4-BE49-F238E27FC236}">
                <a16:creationId xmlns:a16="http://schemas.microsoft.com/office/drawing/2014/main" id="{C3792ECF-CA3B-A762-E218-2EF362A76C6D}"/>
              </a:ext>
            </a:extLst>
          </p:cNvPr>
          <p:cNvSpPr>
            <a:spLocks noGrp="1"/>
          </p:cNvSpPr>
          <p:nvPr>
            <p:ph idx="1"/>
          </p:nvPr>
        </p:nvSpPr>
        <p:spPr>
          <a:xfrm>
            <a:off x="457200" y="1600200"/>
            <a:ext cx="6011863" cy="4525963"/>
          </a:xfrm>
        </p:spPr>
        <p:txBody>
          <a:bodyPr/>
          <a:lstStyle/>
          <a:p>
            <a:pPr eaLnBrk="1" hangingPunct="1"/>
            <a:r>
              <a:rPr lang="nl-NL" altLang="en-NL" sz="2400" dirty="0"/>
              <a:t>De koninginnen moeten zo snel mogelijk na de inseminatie weer in het volkje terecht komen (ze moet warm zijn en goed kunnen bewegen voor optimale spermaopname.</a:t>
            </a:r>
          </a:p>
          <a:p>
            <a:pPr eaLnBrk="1" hangingPunct="1"/>
            <a:r>
              <a:rPr lang="nl-NL" altLang="en-NL" sz="2400" dirty="0"/>
              <a:t>Met wat tissuepapier wordt een open kooitje afgedekt. De bijen bevrijden de koningin dan meestal snel. De kooitje kan zo weer in het gat in de dekplaat worden gestoken.</a:t>
            </a:r>
          </a:p>
          <a:p>
            <a:pPr eaLnBrk="1" hangingPunct="1"/>
            <a:r>
              <a:rPr lang="nl-NL" altLang="en-NL" sz="2400" dirty="0"/>
              <a:t>Koningin teruggeven in een papieren wiegje doen we eigenlijk liever (meteen contact) al kunnen er dan wel bijen ontsnappen.</a:t>
            </a:r>
          </a:p>
        </p:txBody>
      </p:sp>
      <p:pic>
        <p:nvPicPr>
          <p:cNvPr id="22532" name="Afbeelding 1">
            <a:extLst>
              <a:ext uri="{FF2B5EF4-FFF2-40B4-BE49-F238E27FC236}">
                <a16:creationId xmlns:a16="http://schemas.microsoft.com/office/drawing/2014/main" id="{50787870-4067-646A-D03D-E0759E2C9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1125538"/>
            <a:ext cx="185896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Afbeelding 1">
            <a:extLst>
              <a:ext uri="{FF2B5EF4-FFF2-40B4-BE49-F238E27FC236}">
                <a16:creationId xmlns:a16="http://schemas.microsoft.com/office/drawing/2014/main" id="{11C1DEED-33DA-0300-E7DD-7728D21FE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642" b="13834"/>
          <a:stretch>
            <a:fillRect/>
          </a:stretch>
        </p:blipFill>
        <p:spPr bwMode="auto">
          <a:xfrm>
            <a:off x="6800850" y="3890963"/>
            <a:ext cx="18669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stic container with a hole in it&#10;&#10;AI-generated content may be incorrect.">
            <a:extLst>
              <a:ext uri="{FF2B5EF4-FFF2-40B4-BE49-F238E27FC236}">
                <a16:creationId xmlns:a16="http://schemas.microsoft.com/office/drawing/2014/main" id="{759E8EE1-6FD5-A40E-95EE-33F9147AB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8" y="0"/>
            <a:ext cx="3719872" cy="4959829"/>
          </a:xfrm>
          <a:prstGeom prst="rect">
            <a:avLst/>
          </a:prstGeom>
        </p:spPr>
      </p:pic>
      <p:sp>
        <p:nvSpPr>
          <p:cNvPr id="5" name="TextBox 4">
            <a:extLst>
              <a:ext uri="{FF2B5EF4-FFF2-40B4-BE49-F238E27FC236}">
                <a16:creationId xmlns:a16="http://schemas.microsoft.com/office/drawing/2014/main" id="{D822749B-6865-0F5F-0B19-B580CFE1A441}"/>
              </a:ext>
            </a:extLst>
          </p:cNvPr>
          <p:cNvSpPr txBox="1"/>
          <p:nvPr/>
        </p:nvSpPr>
        <p:spPr>
          <a:xfrm>
            <a:off x="3995936" y="332656"/>
            <a:ext cx="4824536" cy="5262979"/>
          </a:xfrm>
          <a:prstGeom prst="rect">
            <a:avLst/>
          </a:prstGeom>
          <a:noFill/>
        </p:spPr>
        <p:txBody>
          <a:bodyPr wrap="square" rtlCol="0">
            <a:spAutoFit/>
          </a:bodyPr>
          <a:lstStyle/>
          <a:p>
            <a:r>
              <a:rPr lang="en-GB" sz="2400" dirty="0"/>
              <a:t>Bij een Apidea wordt de koningin voor de reis naar de KI-dag in een nicotkooitje gedaan zodat ze er voor de verdoving uitgehaald kan worden zonder dat werksters ontnappen.</a:t>
            </a:r>
          </a:p>
          <a:p>
            <a:endParaRPr lang="en-GB" sz="2400" dirty="0"/>
          </a:p>
          <a:p>
            <a:r>
              <a:rPr lang="en-GB" sz="2400" dirty="0"/>
              <a:t>Na insemineren en verdoven gaat de koningin in een tweede nicokooitje met een gat in de zijkant zodat de koningin er zachtjes in kan worden gelegd. </a:t>
            </a:r>
          </a:p>
          <a:p>
            <a:r>
              <a:rPr lang="en-GB" sz="2400" dirty="0"/>
              <a:t>Nadat het kooitje in de Apidea is gehangen kunnen de werksters onmiddellijk bij de koningin.</a:t>
            </a:r>
            <a:endParaRPr lang="en-NL" sz="2400" dirty="0"/>
          </a:p>
        </p:txBody>
      </p:sp>
    </p:spTree>
    <p:extLst>
      <p:ext uri="{BB962C8B-B14F-4D97-AF65-F5344CB8AC3E}">
        <p14:creationId xmlns:p14="http://schemas.microsoft.com/office/powerpoint/2010/main" val="918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B73ED29F-3B61-9CCD-84DB-F4D6F5602D22}"/>
              </a:ext>
            </a:extLst>
          </p:cNvPr>
          <p:cNvSpPr>
            <a:spLocks noGrp="1"/>
          </p:cNvSpPr>
          <p:nvPr>
            <p:ph type="title"/>
          </p:nvPr>
        </p:nvSpPr>
        <p:spPr/>
        <p:txBody>
          <a:bodyPr/>
          <a:lstStyle/>
          <a:p>
            <a:pPr eaLnBrk="1" hangingPunct="1"/>
            <a:r>
              <a:rPr lang="nl-NL" altLang="nl-NL" dirty="0"/>
              <a:t>Na de inseminatie</a:t>
            </a:r>
          </a:p>
        </p:txBody>
      </p:sp>
      <p:sp>
        <p:nvSpPr>
          <p:cNvPr id="23555" name="Tijdelijke aanduiding voor inhoud 2">
            <a:extLst>
              <a:ext uri="{FF2B5EF4-FFF2-40B4-BE49-F238E27FC236}">
                <a16:creationId xmlns:a16="http://schemas.microsoft.com/office/drawing/2014/main" id="{BB918AE8-9C4F-C373-2CA2-788885704436}"/>
              </a:ext>
            </a:extLst>
          </p:cNvPr>
          <p:cNvSpPr>
            <a:spLocks noGrp="1"/>
          </p:cNvSpPr>
          <p:nvPr>
            <p:ph idx="1"/>
          </p:nvPr>
        </p:nvSpPr>
        <p:spPr/>
        <p:txBody>
          <a:bodyPr/>
          <a:lstStyle/>
          <a:p>
            <a:pPr eaLnBrk="1" hangingPunct="1"/>
            <a:r>
              <a:rPr lang="nl-NL" altLang="nl-NL" dirty="0"/>
              <a:t>De volkjes blijven even staan tot ze weer wat tot rust gekomen zijn (1 uur)</a:t>
            </a:r>
          </a:p>
          <a:p>
            <a:pPr eaLnBrk="1" hangingPunct="1"/>
            <a:r>
              <a:rPr lang="nl-NL" altLang="nl-NL" dirty="0"/>
              <a:t>Vervolgens rijden we weer naar huis</a:t>
            </a:r>
          </a:p>
          <a:p>
            <a:pPr eaLnBrk="1" hangingPunct="1"/>
            <a:r>
              <a:rPr lang="nl-NL" altLang="nl-NL" dirty="0"/>
              <a:t>Thuis moeten de kastjes weer op dezelfde plek worden gezet waar ze eerst ook stonden.</a:t>
            </a:r>
          </a:p>
          <a:p>
            <a:pPr eaLnBrk="1" hangingPunct="1"/>
            <a:r>
              <a:rPr lang="nl-NL" altLang="nl-NL" dirty="0"/>
              <a:t>Bijen mogen weer vliegen.</a:t>
            </a:r>
          </a:p>
          <a:p>
            <a:pPr eaLnBrk="1" hangingPunct="1"/>
            <a:r>
              <a:rPr lang="nl-NL" altLang="nl-NL" sz="4000" dirty="0"/>
              <a:t>Moerrooster blijft voor het vlieggat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71F59AFB-D234-183D-899D-B5B6EA08B66C}"/>
              </a:ext>
            </a:extLst>
          </p:cNvPr>
          <p:cNvSpPr>
            <a:spLocks noGrp="1"/>
          </p:cNvSpPr>
          <p:nvPr>
            <p:ph type="title"/>
          </p:nvPr>
        </p:nvSpPr>
        <p:spPr/>
        <p:txBody>
          <a:bodyPr/>
          <a:lstStyle/>
          <a:p>
            <a:pPr eaLnBrk="1" hangingPunct="1"/>
            <a:r>
              <a:rPr lang="nl-NL" altLang="nl-NL" dirty="0"/>
              <a:t>Na de inseminatie</a:t>
            </a:r>
          </a:p>
        </p:txBody>
      </p:sp>
      <p:sp>
        <p:nvSpPr>
          <p:cNvPr id="24579" name="Tijdelijke aanduiding voor inhoud 2">
            <a:extLst>
              <a:ext uri="{FF2B5EF4-FFF2-40B4-BE49-F238E27FC236}">
                <a16:creationId xmlns:a16="http://schemas.microsoft.com/office/drawing/2014/main" id="{1790DC16-5086-B8FE-FB00-0590EA2B1AA4}"/>
              </a:ext>
            </a:extLst>
          </p:cNvPr>
          <p:cNvSpPr>
            <a:spLocks noGrp="1"/>
          </p:cNvSpPr>
          <p:nvPr>
            <p:ph idx="1"/>
          </p:nvPr>
        </p:nvSpPr>
        <p:spPr>
          <a:xfrm>
            <a:off x="457200" y="1340768"/>
            <a:ext cx="8229600" cy="5242594"/>
          </a:xfrm>
        </p:spPr>
        <p:txBody>
          <a:bodyPr/>
          <a:lstStyle/>
          <a:p>
            <a:pPr eaLnBrk="1" hangingPunct="1"/>
            <a:r>
              <a:rPr lang="nl-NL" altLang="nl-NL" dirty="0"/>
              <a:t>Na ongeveer 10 dagen zal de moer goed aan de leg zijn. Als er gesloten broed is dat uitloopt,  kan de moer in een groter volk worden ingevoerd.</a:t>
            </a:r>
          </a:p>
          <a:p>
            <a:pPr eaLnBrk="1" hangingPunct="1"/>
            <a:endParaRPr lang="nl-NL" altLang="nl-NL" dirty="0"/>
          </a:p>
          <a:p>
            <a:pPr eaLnBrk="1" hangingPunct="1"/>
            <a:r>
              <a:rPr lang="nl-NL" altLang="nl-NL" dirty="0"/>
              <a:t>Wie met </a:t>
            </a:r>
            <a:r>
              <a:rPr lang="nl-NL" altLang="nl-NL" dirty="0" err="1"/>
              <a:t>Apidea’s</a:t>
            </a:r>
            <a:r>
              <a:rPr lang="nl-NL" altLang="nl-NL" dirty="0"/>
              <a:t> werkt kan een extra bakje met vijf raampjes plaatsen zodat de koningin al in de </a:t>
            </a:r>
            <a:r>
              <a:rPr lang="nl-NL" altLang="nl-NL" dirty="0" err="1"/>
              <a:t>Apidea</a:t>
            </a:r>
            <a:r>
              <a:rPr lang="nl-NL" altLang="nl-NL" dirty="0"/>
              <a:t> een behoorlijk volkje kan maken alvorens in te voeren in </a:t>
            </a:r>
            <a:r>
              <a:rPr lang="nl-NL" altLang="nl-NL"/>
              <a:t>een groter volk.</a:t>
            </a:r>
            <a:endParaRPr lang="nl-NL" altLang="nl-N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B4248CFB-C9E1-B7C0-BC01-816CB679EDAC}"/>
              </a:ext>
            </a:extLst>
          </p:cNvPr>
          <p:cNvSpPr>
            <a:spLocks noGrp="1"/>
          </p:cNvSpPr>
          <p:nvPr>
            <p:ph type="title"/>
          </p:nvPr>
        </p:nvSpPr>
        <p:spPr/>
        <p:txBody>
          <a:bodyPr/>
          <a:lstStyle/>
          <a:p>
            <a:pPr eaLnBrk="1" hangingPunct="1"/>
            <a:endParaRPr lang="nl-NL" altLang="nl-NL"/>
          </a:p>
        </p:txBody>
      </p:sp>
      <p:sp>
        <p:nvSpPr>
          <p:cNvPr id="25603" name="Tijdelijke aanduiding voor inhoud 2">
            <a:extLst>
              <a:ext uri="{FF2B5EF4-FFF2-40B4-BE49-F238E27FC236}">
                <a16:creationId xmlns:a16="http://schemas.microsoft.com/office/drawing/2014/main" id="{34E927C3-6AF9-FB39-A3C7-9A44538170CF}"/>
              </a:ext>
            </a:extLst>
          </p:cNvPr>
          <p:cNvSpPr>
            <a:spLocks noGrp="1"/>
          </p:cNvSpPr>
          <p:nvPr>
            <p:ph idx="1"/>
          </p:nvPr>
        </p:nvSpPr>
        <p:spPr/>
        <p:txBody>
          <a:bodyPr/>
          <a:lstStyle/>
          <a:p>
            <a:pPr eaLnBrk="1" hangingPunct="1"/>
            <a:endParaRPr lang="nl-NL" altLang="nl-NL"/>
          </a:p>
        </p:txBody>
      </p:sp>
      <p:pic>
        <p:nvPicPr>
          <p:cNvPr id="25604" name="Afbeelding 3">
            <a:extLst>
              <a:ext uri="{FF2B5EF4-FFF2-40B4-BE49-F238E27FC236}">
                <a16:creationId xmlns:a16="http://schemas.microsoft.com/office/drawing/2014/main" id="{6967E0CC-7579-8ACA-19AD-D666DB6C2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304800"/>
            <a:ext cx="83693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kstvak 1">
            <a:extLst>
              <a:ext uri="{FF2B5EF4-FFF2-40B4-BE49-F238E27FC236}">
                <a16:creationId xmlns:a16="http://schemas.microsoft.com/office/drawing/2014/main" id="{7B977003-AB5E-4AF5-5B82-4602ED89548A}"/>
              </a:ext>
            </a:extLst>
          </p:cNvPr>
          <p:cNvSpPr txBox="1">
            <a:spLocks noChangeArrowheads="1"/>
          </p:cNvSpPr>
          <p:nvPr/>
        </p:nvSpPr>
        <p:spPr bwMode="auto">
          <a:xfrm>
            <a:off x="6011863" y="6237288"/>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a:t>Foto : Tieme Wanders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B687EE95-F129-0B43-06F6-AA40299C4748}"/>
              </a:ext>
            </a:extLst>
          </p:cNvPr>
          <p:cNvSpPr>
            <a:spLocks noGrp="1"/>
          </p:cNvSpPr>
          <p:nvPr>
            <p:ph type="title"/>
          </p:nvPr>
        </p:nvSpPr>
        <p:spPr/>
        <p:txBody>
          <a:bodyPr/>
          <a:lstStyle/>
          <a:p>
            <a:pPr eaLnBrk="1" hangingPunct="1"/>
            <a:r>
              <a:rPr lang="nl-NL" altLang="nl-NL"/>
              <a:t>Leeftijd koninginnen</a:t>
            </a:r>
          </a:p>
        </p:txBody>
      </p:sp>
      <p:sp>
        <p:nvSpPr>
          <p:cNvPr id="5123" name="Tijdelijke aanduiding voor inhoud 2">
            <a:extLst>
              <a:ext uri="{FF2B5EF4-FFF2-40B4-BE49-F238E27FC236}">
                <a16:creationId xmlns:a16="http://schemas.microsoft.com/office/drawing/2014/main" id="{0BDD744C-12E8-FDE6-19B6-53C46CC23E41}"/>
              </a:ext>
            </a:extLst>
          </p:cNvPr>
          <p:cNvSpPr>
            <a:spLocks noGrp="1"/>
          </p:cNvSpPr>
          <p:nvPr>
            <p:ph idx="1"/>
          </p:nvPr>
        </p:nvSpPr>
        <p:spPr/>
        <p:txBody>
          <a:bodyPr/>
          <a:lstStyle/>
          <a:p>
            <a:pPr eaLnBrk="1" hangingPunct="1"/>
            <a:r>
              <a:rPr lang="nl-NL" altLang="nl-NL"/>
              <a:t>Koninginnen:</a:t>
            </a:r>
          </a:p>
          <a:p>
            <a:pPr eaLnBrk="1" hangingPunct="1"/>
            <a:r>
              <a:rPr lang="nl-NL" altLang="nl-NL"/>
              <a:t>De teelt moet 20 – 21 dagen voor de KI worden gestart.</a:t>
            </a:r>
          </a:p>
          <a:p>
            <a:pPr eaLnBrk="1" hangingPunct="1"/>
            <a:r>
              <a:rPr lang="nl-NL" altLang="nl-NL"/>
              <a:t>Moeren zijn rijp voor inseminatie tussen de 6 en 10 dagen oud. Goed is om er voor te zorgen dat ze niet te jong zijn. Ga daarom uit van 8 of 9 dagen.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CF93FC6B-33AF-1660-8760-C309470CCE96}"/>
              </a:ext>
            </a:extLst>
          </p:cNvPr>
          <p:cNvSpPr>
            <a:spLocks noGrp="1"/>
          </p:cNvSpPr>
          <p:nvPr>
            <p:ph type="title"/>
          </p:nvPr>
        </p:nvSpPr>
        <p:spPr/>
        <p:txBody>
          <a:bodyPr/>
          <a:lstStyle/>
          <a:p>
            <a:pPr eaLnBrk="1" hangingPunct="1"/>
            <a:r>
              <a:rPr lang="nl-NL" altLang="nl-NL"/>
              <a:t>Werkschema</a:t>
            </a:r>
          </a:p>
        </p:txBody>
      </p:sp>
      <p:graphicFrame>
        <p:nvGraphicFramePr>
          <p:cNvPr id="2" name="Tabel 2">
            <a:extLst>
              <a:ext uri="{FF2B5EF4-FFF2-40B4-BE49-F238E27FC236}">
                <a16:creationId xmlns:a16="http://schemas.microsoft.com/office/drawing/2014/main" id="{C0AB3B95-E516-C9B2-4809-27A7807712C6}"/>
              </a:ext>
            </a:extLst>
          </p:cNvPr>
          <p:cNvGraphicFramePr>
            <a:graphicFrameLocks noGrp="1"/>
          </p:cNvGraphicFramePr>
          <p:nvPr/>
        </p:nvGraphicFramePr>
        <p:xfrm>
          <a:off x="1476375" y="1916113"/>
          <a:ext cx="6264276" cy="3683000"/>
        </p:xfrm>
        <a:graphic>
          <a:graphicData uri="http://schemas.openxmlformats.org/drawingml/2006/table">
            <a:tbl>
              <a:tblPr firstRow="1" bandRow="1">
                <a:tableStyleId>{5C22544A-7EE6-4342-B048-85BDC9FD1C3A}</a:tableStyleId>
              </a:tblPr>
              <a:tblGrid>
                <a:gridCol w="3132138">
                  <a:extLst>
                    <a:ext uri="{9D8B030D-6E8A-4147-A177-3AD203B41FA5}">
                      <a16:colId xmlns:a16="http://schemas.microsoft.com/office/drawing/2014/main" val="20000"/>
                    </a:ext>
                  </a:extLst>
                </a:gridCol>
                <a:gridCol w="3132138">
                  <a:extLst>
                    <a:ext uri="{9D8B030D-6E8A-4147-A177-3AD203B41FA5}">
                      <a16:colId xmlns:a16="http://schemas.microsoft.com/office/drawing/2014/main" val="20001"/>
                    </a:ext>
                  </a:extLst>
                </a:gridCol>
              </a:tblGrid>
              <a:tr h="370840">
                <a:tc>
                  <a:txBody>
                    <a:bodyPr/>
                    <a:lstStyle/>
                    <a:p>
                      <a:r>
                        <a:rPr lang="nl-NL" dirty="0"/>
                        <a:t>Dag</a:t>
                      </a:r>
                    </a:p>
                  </a:txBody>
                  <a:tcPr marL="91434" marR="91434"/>
                </a:tc>
                <a:tc>
                  <a:txBody>
                    <a:bodyPr/>
                    <a:lstStyle/>
                    <a:p>
                      <a:r>
                        <a:rPr lang="nl-NL" dirty="0"/>
                        <a:t>Activiteit</a:t>
                      </a:r>
                    </a:p>
                  </a:txBody>
                  <a:tcPr marL="91434" marR="91434"/>
                </a:tc>
                <a:extLst>
                  <a:ext uri="{0D108BD9-81ED-4DB2-BD59-A6C34878D82A}">
                    <a16:rowId xmlns:a16="http://schemas.microsoft.com/office/drawing/2014/main" val="10000"/>
                  </a:ext>
                </a:extLst>
              </a:tr>
              <a:tr h="370840">
                <a:tc>
                  <a:txBody>
                    <a:bodyPr/>
                    <a:lstStyle/>
                    <a:p>
                      <a:r>
                        <a:rPr lang="nl-NL" dirty="0"/>
                        <a:t>0</a:t>
                      </a:r>
                    </a:p>
                  </a:txBody>
                  <a:tcPr marL="91434" marR="91434"/>
                </a:tc>
                <a:tc>
                  <a:txBody>
                    <a:bodyPr/>
                    <a:lstStyle/>
                    <a:p>
                      <a:r>
                        <a:rPr lang="nl-NL" dirty="0" err="1"/>
                        <a:t>overlarven</a:t>
                      </a:r>
                      <a:endParaRPr lang="nl-NL" dirty="0"/>
                    </a:p>
                  </a:txBody>
                  <a:tcPr marL="91434" marR="91434"/>
                </a:tc>
                <a:extLst>
                  <a:ext uri="{0D108BD9-81ED-4DB2-BD59-A6C34878D82A}">
                    <a16:rowId xmlns:a16="http://schemas.microsoft.com/office/drawing/2014/main" val="10001"/>
                  </a:ext>
                </a:extLst>
              </a:tr>
              <a:tr h="370840">
                <a:tc>
                  <a:txBody>
                    <a:bodyPr/>
                    <a:lstStyle/>
                    <a:p>
                      <a:r>
                        <a:rPr lang="nl-NL" dirty="0"/>
                        <a:t>5</a:t>
                      </a:r>
                    </a:p>
                  </a:txBody>
                  <a:tcPr marL="91434" marR="91434"/>
                </a:tc>
                <a:tc>
                  <a:txBody>
                    <a:bodyPr/>
                    <a:lstStyle/>
                    <a:p>
                      <a:r>
                        <a:rPr lang="nl-NL" dirty="0"/>
                        <a:t>Dop </a:t>
                      </a:r>
                      <a:r>
                        <a:rPr lang="nl-NL" dirty="0" err="1"/>
                        <a:t>inkooien</a:t>
                      </a:r>
                      <a:endParaRPr lang="nl-NL" dirty="0"/>
                    </a:p>
                  </a:txBody>
                  <a:tcPr marL="91434" marR="91434"/>
                </a:tc>
                <a:extLst>
                  <a:ext uri="{0D108BD9-81ED-4DB2-BD59-A6C34878D82A}">
                    <a16:rowId xmlns:a16="http://schemas.microsoft.com/office/drawing/2014/main" val="10002"/>
                  </a:ext>
                </a:extLst>
              </a:tr>
              <a:tr h="370840">
                <a:tc>
                  <a:txBody>
                    <a:bodyPr/>
                    <a:lstStyle/>
                    <a:p>
                      <a:r>
                        <a:rPr lang="nl-NL" dirty="0"/>
                        <a:t>10-11</a:t>
                      </a:r>
                    </a:p>
                  </a:txBody>
                  <a:tcPr marL="91434" marR="91434"/>
                </a:tc>
                <a:tc>
                  <a:txBody>
                    <a:bodyPr/>
                    <a:lstStyle/>
                    <a:p>
                      <a:r>
                        <a:rPr lang="nl-NL" dirty="0"/>
                        <a:t>Kastjes vullen en dop invoeren /  donker laten harmoniseren</a:t>
                      </a:r>
                    </a:p>
                  </a:txBody>
                  <a:tcPr marL="91434" marR="91434"/>
                </a:tc>
                <a:extLst>
                  <a:ext uri="{0D108BD9-81ED-4DB2-BD59-A6C34878D82A}">
                    <a16:rowId xmlns:a16="http://schemas.microsoft.com/office/drawing/2014/main" val="10003"/>
                  </a:ext>
                </a:extLst>
              </a:tr>
              <a:tr h="370840">
                <a:tc>
                  <a:txBody>
                    <a:bodyPr/>
                    <a:lstStyle/>
                    <a:p>
                      <a:r>
                        <a:rPr lang="nl-NL" dirty="0"/>
                        <a:t>11-12</a:t>
                      </a:r>
                    </a:p>
                  </a:txBody>
                  <a:tcPr marL="91434" marR="91434"/>
                </a:tc>
                <a:tc>
                  <a:txBody>
                    <a:bodyPr/>
                    <a:lstStyle/>
                    <a:p>
                      <a:r>
                        <a:rPr lang="nl-NL" dirty="0"/>
                        <a:t>Geboorte koningin / kastjes vullen en moer bijvoegen/ kastjes donker laten harmoniseren</a:t>
                      </a:r>
                    </a:p>
                  </a:txBody>
                  <a:tcPr marL="91434" marR="91434"/>
                </a:tc>
                <a:extLst>
                  <a:ext uri="{0D108BD9-81ED-4DB2-BD59-A6C34878D82A}">
                    <a16:rowId xmlns:a16="http://schemas.microsoft.com/office/drawing/2014/main" val="10004"/>
                  </a:ext>
                </a:extLst>
              </a:tr>
              <a:tr h="370840">
                <a:tc>
                  <a:txBody>
                    <a:bodyPr/>
                    <a:lstStyle/>
                    <a:p>
                      <a:r>
                        <a:rPr lang="nl-NL" dirty="0"/>
                        <a:t>15-16 </a:t>
                      </a:r>
                    </a:p>
                  </a:txBody>
                  <a:tcPr marL="91434" marR="91434"/>
                </a:tc>
                <a:tc>
                  <a:txBody>
                    <a:bodyPr/>
                    <a:lstStyle/>
                    <a:p>
                      <a:r>
                        <a:rPr lang="nl-NL" dirty="0"/>
                        <a:t>Bijen laten vliegen</a:t>
                      </a:r>
                    </a:p>
                  </a:txBody>
                  <a:tcPr marL="91434" marR="91434"/>
                </a:tc>
                <a:extLst>
                  <a:ext uri="{0D108BD9-81ED-4DB2-BD59-A6C34878D82A}">
                    <a16:rowId xmlns:a16="http://schemas.microsoft.com/office/drawing/2014/main" val="10005"/>
                  </a:ext>
                </a:extLst>
              </a:tr>
              <a:tr h="370840">
                <a:tc>
                  <a:txBody>
                    <a:bodyPr/>
                    <a:lstStyle/>
                    <a:p>
                      <a:r>
                        <a:rPr lang="nl-NL" dirty="0"/>
                        <a:t>20 - 21</a:t>
                      </a:r>
                    </a:p>
                  </a:txBody>
                  <a:tcPr marL="91434" marR="91434"/>
                </a:tc>
                <a:tc>
                  <a:txBody>
                    <a:bodyPr/>
                    <a:lstStyle/>
                    <a:p>
                      <a:r>
                        <a:rPr lang="nl-NL" dirty="0"/>
                        <a:t>KI</a:t>
                      </a:r>
                    </a:p>
                  </a:txBody>
                  <a:tcPr marL="91434" marR="91434"/>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3B7EF187-C5EB-1B59-3298-519C03701651}"/>
              </a:ext>
            </a:extLst>
          </p:cNvPr>
          <p:cNvSpPr>
            <a:spLocks noGrp="1"/>
          </p:cNvSpPr>
          <p:nvPr>
            <p:ph type="title"/>
          </p:nvPr>
        </p:nvSpPr>
        <p:spPr/>
        <p:txBody>
          <a:bodyPr/>
          <a:lstStyle/>
          <a:p>
            <a:pPr eaLnBrk="1" hangingPunct="1"/>
            <a:r>
              <a:rPr lang="nl-NL" altLang="nl-NL"/>
              <a:t>Kastjes vullen</a:t>
            </a:r>
          </a:p>
        </p:txBody>
      </p:sp>
      <p:sp>
        <p:nvSpPr>
          <p:cNvPr id="7171" name="Tijdelijke aanduiding voor inhoud 2">
            <a:extLst>
              <a:ext uri="{FF2B5EF4-FFF2-40B4-BE49-F238E27FC236}">
                <a16:creationId xmlns:a16="http://schemas.microsoft.com/office/drawing/2014/main" id="{00BC07DC-B7E0-BB21-8195-F90369C228A3}"/>
              </a:ext>
            </a:extLst>
          </p:cNvPr>
          <p:cNvSpPr>
            <a:spLocks noGrp="1"/>
          </p:cNvSpPr>
          <p:nvPr>
            <p:ph idx="1"/>
          </p:nvPr>
        </p:nvSpPr>
        <p:spPr/>
        <p:txBody>
          <a:bodyPr/>
          <a:lstStyle/>
          <a:p>
            <a:pPr eaLnBrk="1" hangingPunct="1"/>
            <a:r>
              <a:rPr lang="nl-NL" altLang="nl-NL"/>
              <a:t>Kastjes vullen:</a:t>
            </a:r>
          </a:p>
          <a:p>
            <a:pPr eaLnBrk="1" hangingPunct="1"/>
            <a:r>
              <a:rPr lang="nl-NL" altLang="nl-NL"/>
              <a:t>We hebben vooral jonge bijen nodig omdat het lang duren kan voordat de koninginnen aan de leg gaan.</a:t>
            </a:r>
          </a:p>
          <a:p>
            <a:pPr eaLnBrk="1" hangingPunct="1"/>
            <a:r>
              <a:rPr lang="nl-NL" altLang="nl-NL"/>
              <a:t>Deze bijen krijg je het makkelijkst door afgeveegde bijen eerst af te laten vliegen.</a:t>
            </a:r>
          </a:p>
          <a:p>
            <a:pPr eaLnBrk="1" hangingPunct="1"/>
            <a:r>
              <a:rPr lang="nl-NL" altLang="nl-NL"/>
              <a:t>Dit betekent: op een aantal meter van de kast broedramen met jonge bijen uit het pleegvolk afvegen en minimaal een half uur wachten.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BAAA267C-7BC8-C8CD-B75B-A4C00EAFB573}"/>
              </a:ext>
            </a:extLst>
          </p:cNvPr>
          <p:cNvSpPr>
            <a:spLocks noGrp="1"/>
          </p:cNvSpPr>
          <p:nvPr>
            <p:ph type="title"/>
          </p:nvPr>
        </p:nvSpPr>
        <p:spPr/>
        <p:txBody>
          <a:bodyPr/>
          <a:lstStyle/>
          <a:p>
            <a:pPr eaLnBrk="1" hangingPunct="1"/>
            <a:r>
              <a:rPr lang="nl-NL" altLang="nl-NL"/>
              <a:t>Jonge Bijen!!!!!!!</a:t>
            </a:r>
          </a:p>
        </p:txBody>
      </p:sp>
      <p:sp>
        <p:nvSpPr>
          <p:cNvPr id="8195" name="Tijdelijke aanduiding voor inhoud 2">
            <a:extLst>
              <a:ext uri="{FF2B5EF4-FFF2-40B4-BE49-F238E27FC236}">
                <a16:creationId xmlns:a16="http://schemas.microsoft.com/office/drawing/2014/main" id="{678C9296-6910-13DB-1C98-55226F98A48F}"/>
              </a:ext>
            </a:extLst>
          </p:cNvPr>
          <p:cNvSpPr>
            <a:spLocks noGrp="1"/>
          </p:cNvSpPr>
          <p:nvPr>
            <p:ph idx="1"/>
          </p:nvPr>
        </p:nvSpPr>
        <p:spPr/>
        <p:txBody>
          <a:bodyPr/>
          <a:lstStyle/>
          <a:p>
            <a:pPr eaLnBrk="1" hangingPunct="1"/>
            <a:r>
              <a:rPr lang="nl-NL" altLang="nl-NL"/>
              <a:t>Om aan jonge bijen te komen is het een mogelijkheid om in de namiddag veel broedramen bijen af te vegen in een lege kast op enkele meters afstand van de andere kasten. Leg hierop een rooster en zet daarop nog een bak met de schoongeveegde gesloten broedramen. De oude bijen vliegen af. De jonge bijen lopen gedurende de avond door het rooster naar boven en zijn in de ochtend rustig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7B343A41-C249-4E03-2DB7-1E39BDE2FA89}"/>
              </a:ext>
            </a:extLst>
          </p:cNvPr>
          <p:cNvSpPr>
            <a:spLocks noGrp="1"/>
          </p:cNvSpPr>
          <p:nvPr>
            <p:ph type="title"/>
          </p:nvPr>
        </p:nvSpPr>
        <p:spPr/>
        <p:txBody>
          <a:bodyPr/>
          <a:lstStyle/>
          <a:p>
            <a:pPr eaLnBrk="1" hangingPunct="1"/>
            <a:r>
              <a:rPr lang="nl-NL" altLang="nl-NL"/>
              <a:t>Hoeveelheid bijen</a:t>
            </a:r>
          </a:p>
        </p:txBody>
      </p:sp>
      <p:sp>
        <p:nvSpPr>
          <p:cNvPr id="3" name="Tijdelijke aanduiding voor inhoud 2">
            <a:extLst>
              <a:ext uri="{FF2B5EF4-FFF2-40B4-BE49-F238E27FC236}">
                <a16:creationId xmlns:a16="http://schemas.microsoft.com/office/drawing/2014/main" id="{DCD797A1-E71F-097F-607C-6100F478BBCF}"/>
              </a:ext>
            </a:extLst>
          </p:cNvPr>
          <p:cNvSpPr>
            <a:spLocks noGrp="1"/>
          </p:cNvSpPr>
          <p:nvPr>
            <p:ph idx="1"/>
          </p:nvPr>
        </p:nvSpPr>
        <p:spPr/>
        <p:txBody>
          <a:bodyPr/>
          <a:lstStyle/>
          <a:p>
            <a:pPr eaLnBrk="1" hangingPunct="1">
              <a:defRPr/>
            </a:pPr>
            <a:r>
              <a:rPr lang="nl-NL" dirty="0" err="1"/>
              <a:t>Apidea</a:t>
            </a:r>
            <a:r>
              <a:rPr lang="nl-NL" dirty="0"/>
              <a:t>: 200 ml</a:t>
            </a:r>
          </a:p>
          <a:p>
            <a:pPr eaLnBrk="1" hangingPunct="1">
              <a:defRPr/>
            </a:pPr>
            <a:r>
              <a:rPr lang="nl-NL" dirty="0"/>
              <a:t>EWK; 250 ml</a:t>
            </a:r>
          </a:p>
          <a:p>
            <a:pPr eaLnBrk="1" hangingPunct="1">
              <a:defRPr/>
            </a:pPr>
            <a:r>
              <a:rPr lang="nl-NL" dirty="0"/>
              <a:t>Kieler, </a:t>
            </a:r>
            <a:r>
              <a:rPr lang="nl-NL" dirty="0" err="1"/>
              <a:t>Kirchainer</a:t>
            </a:r>
            <a:r>
              <a:rPr lang="nl-NL" dirty="0"/>
              <a:t>, </a:t>
            </a:r>
            <a:r>
              <a:rPr lang="nl-NL" dirty="0" err="1"/>
              <a:t>Seegeberger</a:t>
            </a:r>
            <a:r>
              <a:rPr lang="nl-NL" dirty="0"/>
              <a:t>: 300 ml bijen</a:t>
            </a:r>
          </a:p>
          <a:p>
            <a:pPr eaLnBrk="1" hangingPunct="1">
              <a:defRPr/>
            </a:pPr>
            <a:r>
              <a:rPr lang="nl-NL" dirty="0"/>
              <a:t>Miniplus: 500 ml bijen</a:t>
            </a:r>
          </a:p>
          <a:p>
            <a:pPr marL="0" indent="0" eaLnBrk="1" hangingPunct="1">
              <a:buFont typeface="Arial" panose="020B0604020202020204" pitchFamily="34" charset="0"/>
              <a:buNone/>
              <a:defRPr/>
            </a:pPr>
            <a:endParaRPr lang="nl-NL" dirty="0"/>
          </a:p>
          <a:p>
            <a:pPr eaLnBrk="1" hangingPunct="1">
              <a:defRPr/>
            </a:pPr>
            <a:r>
              <a:rPr lang="nl-NL" dirty="0"/>
              <a:t>Dit is makkelijk te doen met een maatschep (bijvoorbeeld een afgeknipt melkpak)</a:t>
            </a:r>
          </a:p>
          <a:p>
            <a:pPr marL="0" indent="0" eaLnBrk="1" hangingPunct="1">
              <a:buFont typeface="Arial" panose="020B0604020202020204" pitchFamily="34" charset="0"/>
              <a:buNone/>
              <a:defRPr/>
            </a:pP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8C8DD53C-E294-5C13-0E83-C9B9E7733A75}"/>
              </a:ext>
            </a:extLst>
          </p:cNvPr>
          <p:cNvSpPr>
            <a:spLocks noGrp="1"/>
          </p:cNvSpPr>
          <p:nvPr>
            <p:ph type="title"/>
          </p:nvPr>
        </p:nvSpPr>
        <p:spPr/>
        <p:txBody>
          <a:bodyPr/>
          <a:lstStyle/>
          <a:p>
            <a:pPr eaLnBrk="1" hangingPunct="1"/>
            <a:r>
              <a:rPr lang="nl-NL" altLang="nl-NL"/>
              <a:t>Hoeveelheid bijen</a:t>
            </a:r>
          </a:p>
        </p:txBody>
      </p:sp>
      <p:sp>
        <p:nvSpPr>
          <p:cNvPr id="3" name="Tijdelijke aanduiding voor inhoud 2">
            <a:extLst>
              <a:ext uri="{FF2B5EF4-FFF2-40B4-BE49-F238E27FC236}">
                <a16:creationId xmlns:a16="http://schemas.microsoft.com/office/drawing/2014/main" id="{96C08EA2-A488-D495-DD65-25C37BB36A56}"/>
              </a:ext>
            </a:extLst>
          </p:cNvPr>
          <p:cNvSpPr>
            <a:spLocks noGrp="1"/>
          </p:cNvSpPr>
          <p:nvPr>
            <p:ph idx="1"/>
          </p:nvPr>
        </p:nvSpPr>
        <p:spPr/>
        <p:txBody>
          <a:bodyPr/>
          <a:lstStyle/>
          <a:p>
            <a:pPr eaLnBrk="1" hangingPunct="1">
              <a:defRPr/>
            </a:pPr>
            <a:r>
              <a:rPr lang="nl-NL" dirty="0"/>
              <a:t>Een maatschep maken:</a:t>
            </a:r>
          </a:p>
          <a:p>
            <a:pPr marL="0" indent="0" eaLnBrk="1" hangingPunct="1">
              <a:buFont typeface="Arial" panose="020B0604020202020204" pitchFamily="34" charset="0"/>
              <a:buNone/>
              <a:defRPr/>
            </a:pPr>
            <a:r>
              <a:rPr lang="nl-NL" dirty="0"/>
              <a:t>een afgeknipt melkpak heeft als bodemafmeting 7 bij 7 centimeter. Door op een bepaalde hoogte af te knippen krijgen we de </a:t>
            </a:r>
            <a:r>
              <a:rPr lang="nl-NL" dirty="0" err="1"/>
              <a:t>gewesnte</a:t>
            </a:r>
            <a:r>
              <a:rPr lang="nl-NL" dirty="0"/>
              <a:t> inhoud.</a:t>
            </a:r>
          </a:p>
          <a:p>
            <a:pPr eaLnBrk="1" hangingPunct="1">
              <a:defRPr/>
            </a:pPr>
            <a:endParaRPr lang="nl-NL" dirty="0"/>
          </a:p>
          <a:p>
            <a:pPr marL="0" indent="0" eaLnBrk="1" hangingPunct="1">
              <a:buFont typeface="Arial" panose="020B0604020202020204" pitchFamily="34" charset="0"/>
              <a:buNone/>
              <a:defRPr/>
            </a:pPr>
            <a:endParaRPr lang="nl-NL" dirty="0"/>
          </a:p>
        </p:txBody>
      </p:sp>
      <p:graphicFrame>
        <p:nvGraphicFramePr>
          <p:cNvPr id="4" name="Tabel 4">
            <a:extLst>
              <a:ext uri="{FF2B5EF4-FFF2-40B4-BE49-F238E27FC236}">
                <a16:creationId xmlns:a16="http://schemas.microsoft.com/office/drawing/2014/main" id="{551E1BA5-990E-55F2-8CD5-32D3C48DE906}"/>
              </a:ext>
            </a:extLst>
          </p:cNvPr>
          <p:cNvGraphicFramePr>
            <a:graphicFrameLocks noGrp="1"/>
          </p:cNvGraphicFramePr>
          <p:nvPr/>
        </p:nvGraphicFramePr>
        <p:xfrm>
          <a:off x="1258888" y="3789363"/>
          <a:ext cx="6697662" cy="2540010"/>
        </p:xfrm>
        <a:graphic>
          <a:graphicData uri="http://schemas.openxmlformats.org/drawingml/2006/table">
            <a:tbl>
              <a:tblPr firstRow="1" bandRow="1">
                <a:tableStyleId>{5C22544A-7EE6-4342-B048-85BDC9FD1C3A}</a:tableStyleId>
              </a:tblPr>
              <a:tblGrid>
                <a:gridCol w="3348831">
                  <a:extLst>
                    <a:ext uri="{9D8B030D-6E8A-4147-A177-3AD203B41FA5}">
                      <a16:colId xmlns:a16="http://schemas.microsoft.com/office/drawing/2014/main" val="20000"/>
                    </a:ext>
                  </a:extLst>
                </a:gridCol>
                <a:gridCol w="3348831">
                  <a:extLst>
                    <a:ext uri="{9D8B030D-6E8A-4147-A177-3AD203B41FA5}">
                      <a16:colId xmlns:a16="http://schemas.microsoft.com/office/drawing/2014/main" val="20001"/>
                    </a:ext>
                  </a:extLst>
                </a:gridCol>
              </a:tblGrid>
              <a:tr h="474995">
                <a:tc>
                  <a:txBody>
                    <a:bodyPr/>
                    <a:lstStyle/>
                    <a:p>
                      <a:r>
                        <a:rPr lang="nl-NL" sz="1800" dirty="0"/>
                        <a:t>Kastje</a:t>
                      </a:r>
                    </a:p>
                  </a:txBody>
                  <a:tcPr marL="91453" marR="91453" marT="45695" marB="45695"/>
                </a:tc>
                <a:tc>
                  <a:txBody>
                    <a:bodyPr/>
                    <a:lstStyle/>
                    <a:p>
                      <a:r>
                        <a:rPr lang="nl-NL" sz="1800" dirty="0"/>
                        <a:t>Hoogte melkpak</a:t>
                      </a:r>
                    </a:p>
                  </a:txBody>
                  <a:tcPr marL="91453" marR="91453" marT="45695" marB="45695"/>
                </a:tc>
                <a:extLst>
                  <a:ext uri="{0D108BD9-81ED-4DB2-BD59-A6C34878D82A}">
                    <a16:rowId xmlns:a16="http://schemas.microsoft.com/office/drawing/2014/main" val="10000"/>
                  </a:ext>
                </a:extLst>
              </a:tr>
              <a:tr h="474995">
                <a:tc>
                  <a:txBody>
                    <a:bodyPr/>
                    <a:lstStyle/>
                    <a:p>
                      <a:r>
                        <a:rPr lang="nl-NL" sz="1800" dirty="0" err="1"/>
                        <a:t>Apidea</a:t>
                      </a:r>
                      <a:endParaRPr lang="nl-NL" sz="1800" dirty="0"/>
                    </a:p>
                  </a:txBody>
                  <a:tcPr marL="91453" marR="91453" marT="45695" marB="45695"/>
                </a:tc>
                <a:tc>
                  <a:txBody>
                    <a:bodyPr/>
                    <a:lstStyle/>
                    <a:p>
                      <a:r>
                        <a:rPr lang="nl-NL" sz="1800" dirty="0"/>
                        <a:t>4,5 centimeter</a:t>
                      </a:r>
                    </a:p>
                  </a:txBody>
                  <a:tcPr marL="91453" marR="91453" marT="45695" marB="45695"/>
                </a:tc>
                <a:extLst>
                  <a:ext uri="{0D108BD9-81ED-4DB2-BD59-A6C34878D82A}">
                    <a16:rowId xmlns:a16="http://schemas.microsoft.com/office/drawing/2014/main" val="10001"/>
                  </a:ext>
                </a:extLst>
              </a:tr>
              <a:tr h="474995">
                <a:tc>
                  <a:txBody>
                    <a:bodyPr/>
                    <a:lstStyle/>
                    <a:p>
                      <a:r>
                        <a:rPr lang="nl-NL" sz="1800" dirty="0"/>
                        <a:t>EWK</a:t>
                      </a:r>
                    </a:p>
                  </a:txBody>
                  <a:tcPr marL="91453" marR="91453" marT="45695" marB="45695"/>
                </a:tc>
                <a:tc>
                  <a:txBody>
                    <a:bodyPr/>
                    <a:lstStyle/>
                    <a:p>
                      <a:r>
                        <a:rPr lang="nl-NL" sz="1800" dirty="0"/>
                        <a:t>5,5 centimeter</a:t>
                      </a:r>
                    </a:p>
                  </a:txBody>
                  <a:tcPr marL="91453" marR="91453" marT="45695" marB="45695"/>
                </a:tc>
                <a:extLst>
                  <a:ext uri="{0D108BD9-81ED-4DB2-BD59-A6C34878D82A}">
                    <a16:rowId xmlns:a16="http://schemas.microsoft.com/office/drawing/2014/main" val="10002"/>
                  </a:ext>
                </a:extLst>
              </a:tr>
              <a:tr h="474995">
                <a:tc>
                  <a:txBody>
                    <a:bodyPr/>
                    <a:lstStyle/>
                    <a:p>
                      <a:r>
                        <a:rPr lang="nl-NL" sz="1800" dirty="0"/>
                        <a:t>Kieler</a:t>
                      </a:r>
                    </a:p>
                  </a:txBody>
                  <a:tcPr marL="91453" marR="91453" marT="45695" marB="45695"/>
                </a:tc>
                <a:tc>
                  <a:txBody>
                    <a:bodyPr/>
                    <a:lstStyle/>
                    <a:p>
                      <a:r>
                        <a:rPr lang="nl-NL" sz="1800" dirty="0"/>
                        <a:t>6,5 centimeter</a:t>
                      </a:r>
                    </a:p>
                  </a:txBody>
                  <a:tcPr marL="91453" marR="91453" marT="45695" marB="45695"/>
                </a:tc>
                <a:extLst>
                  <a:ext uri="{0D108BD9-81ED-4DB2-BD59-A6C34878D82A}">
                    <a16:rowId xmlns:a16="http://schemas.microsoft.com/office/drawing/2014/main" val="10003"/>
                  </a:ext>
                </a:extLst>
              </a:tr>
              <a:tr h="640019">
                <a:tc>
                  <a:txBody>
                    <a:bodyPr/>
                    <a:lstStyle/>
                    <a:p>
                      <a:r>
                        <a:rPr lang="nl-NL" sz="1800" dirty="0"/>
                        <a:t>Mini Plus</a:t>
                      </a:r>
                    </a:p>
                  </a:txBody>
                  <a:tcPr marL="91453" marR="91453" marT="45695" marB="45695"/>
                </a:tc>
                <a:tc>
                  <a:txBody>
                    <a:bodyPr/>
                    <a:lstStyle/>
                    <a:p>
                      <a:r>
                        <a:rPr lang="nl-NL" sz="1800" dirty="0"/>
                        <a:t>10,5 centimeter (of twee schepjes met het miniplus schepje</a:t>
                      </a:r>
                    </a:p>
                  </a:txBody>
                  <a:tcPr marL="91453" marR="91453" marT="45695" marB="4569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5115F09B-3130-6E0E-5C19-9F27BF801A9D}"/>
              </a:ext>
            </a:extLst>
          </p:cNvPr>
          <p:cNvSpPr>
            <a:spLocks noGrp="1"/>
          </p:cNvSpPr>
          <p:nvPr>
            <p:ph type="title"/>
          </p:nvPr>
        </p:nvSpPr>
        <p:spPr/>
        <p:txBody>
          <a:bodyPr/>
          <a:lstStyle/>
          <a:p>
            <a:pPr eaLnBrk="1" hangingPunct="1"/>
            <a:r>
              <a:rPr lang="nl-NL" altLang="nl-NL"/>
              <a:t>Harmoniseren</a:t>
            </a:r>
          </a:p>
        </p:txBody>
      </p:sp>
      <p:sp>
        <p:nvSpPr>
          <p:cNvPr id="11267" name="Tijdelijke aanduiding voor inhoud 2">
            <a:extLst>
              <a:ext uri="{FF2B5EF4-FFF2-40B4-BE49-F238E27FC236}">
                <a16:creationId xmlns:a16="http://schemas.microsoft.com/office/drawing/2014/main" id="{F496E32A-A0A5-5579-8821-1D5B49741F02}"/>
              </a:ext>
            </a:extLst>
          </p:cNvPr>
          <p:cNvSpPr>
            <a:spLocks noGrp="1"/>
          </p:cNvSpPr>
          <p:nvPr>
            <p:ph idx="1"/>
          </p:nvPr>
        </p:nvSpPr>
        <p:spPr/>
        <p:txBody>
          <a:bodyPr/>
          <a:lstStyle/>
          <a:p>
            <a:pPr eaLnBrk="1" hangingPunct="1"/>
            <a:r>
              <a:rPr lang="nl-NL" altLang="nl-NL"/>
              <a:t>De kastjes blijven na het vullen en invoeren moer of dop, eerst 3-4 dagen afgesloten en donker staan (let op voldoende ventilatie)</a:t>
            </a:r>
          </a:p>
          <a:p>
            <a:pPr eaLnBrk="1" hangingPunct="1"/>
            <a:r>
              <a:rPr lang="nl-NL" altLang="nl-NL"/>
              <a:t>Dagelijks water geven met plantenspuit</a:t>
            </a:r>
          </a:p>
          <a:p>
            <a:pPr eaLnBrk="1" hangingPunct="1"/>
            <a:r>
              <a:rPr lang="nl-NL" altLang="nl-NL"/>
              <a:t>Daarna mogen / moeten de bijen vliegen</a:t>
            </a:r>
          </a:p>
          <a:p>
            <a:pPr eaLnBrk="1" hangingPunct="1"/>
            <a:r>
              <a:rPr lang="nl-NL" altLang="nl-NL"/>
              <a:t>Er moet dan een </a:t>
            </a:r>
            <a:r>
              <a:rPr lang="nl-NL" altLang="nl-NL" u="sng"/>
              <a:t>moerrooster</a:t>
            </a:r>
            <a:r>
              <a:rPr lang="nl-NL" altLang="nl-NL"/>
              <a:t> voor het vlieggat</a:t>
            </a:r>
          </a:p>
        </p:txBody>
      </p:sp>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1187</Words>
  <Application>Microsoft Office PowerPoint</Application>
  <PresentationFormat>On-screen Show (4:3)</PresentationFormat>
  <Paragraphs>131</Paragraphs>
  <Slides>26</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Kantoorthema</vt:lpstr>
      <vt:lpstr>1_Kantoorthema</vt:lpstr>
      <vt:lpstr>KI</vt:lpstr>
      <vt:lpstr>Kastjes</vt:lpstr>
      <vt:lpstr>Leeftijd koninginnen</vt:lpstr>
      <vt:lpstr>Werkschema</vt:lpstr>
      <vt:lpstr>Kastjes vullen</vt:lpstr>
      <vt:lpstr>Jonge Bijen!!!!!!!</vt:lpstr>
      <vt:lpstr>Hoeveelheid bijen</vt:lpstr>
      <vt:lpstr>Hoeveelheid bijen</vt:lpstr>
      <vt:lpstr>Harmoniseren</vt:lpstr>
      <vt:lpstr>Moerroostertje aan binnenkant!!</vt:lpstr>
      <vt:lpstr>Welk bevruchtingskastje?</vt:lpstr>
      <vt:lpstr>PowerPoint Presentation</vt:lpstr>
      <vt:lpstr>Voorbereiding van de kastjes</vt:lpstr>
      <vt:lpstr>Voorbereiding kastjes</vt:lpstr>
      <vt:lpstr>Typen kooitjes</vt:lpstr>
      <vt:lpstr>Moeren vangen</vt:lpstr>
      <vt:lpstr>Op pad naar het KI station</vt:lpstr>
      <vt:lpstr>Inseminatie</vt:lpstr>
      <vt:lpstr>CO2 verdoving</vt:lpstr>
      <vt:lpstr>CO2 verdoving</vt:lpstr>
      <vt:lpstr>De inseminatie</vt:lpstr>
      <vt:lpstr>Na de inseminatie</vt:lpstr>
      <vt:lpstr>PowerPoint Presentation</vt:lpstr>
      <vt:lpstr>Na de inseminatie</vt:lpstr>
      <vt:lpstr>Na de inseminatie</vt:lpstr>
      <vt:lpstr>PowerPoint Presentation</vt:lpstr>
    </vt:vector>
  </TitlesOfParts>
  <Company>FORM International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 in Elsfleth</dc:title>
  <dc:creator>Tieme Wanders</dc:creator>
  <cp:lastModifiedBy>Brascamp, Pim</cp:lastModifiedBy>
  <cp:revision>27</cp:revision>
  <dcterms:created xsi:type="dcterms:W3CDTF">2011-10-14T13:54:58Z</dcterms:created>
  <dcterms:modified xsi:type="dcterms:W3CDTF">2026-04-29T12:36:01Z</dcterms:modified>
</cp:coreProperties>
</file>